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5" r:id="rId4"/>
    <p:sldId id="275" r:id="rId5"/>
    <p:sldId id="279" r:id="rId6"/>
    <p:sldId id="277" r:id="rId7"/>
    <p:sldId id="278" r:id="rId8"/>
    <p:sldId id="264" r:id="rId9"/>
    <p:sldId id="272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-2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5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5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3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00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4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9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2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959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JasonAleixo\Documents\Valenti-Lions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638800" cy="2514599"/>
          </a:xfrm>
        </p:spPr>
        <p:txBody>
          <a:bodyPr>
            <a:normAutofit/>
          </a:bodyPr>
          <a:lstStyle/>
          <a:p>
            <a:r>
              <a:rPr lang="en-US" sz="5200" dirty="0" smtClean="0"/>
              <a:t>Putting Passion Into Your Programming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Jason Barrett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760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9400" y="32004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Gotham Ultra"/>
              </a:rPr>
              <a:t>Jason Barrett</a:t>
            </a:r>
          </a:p>
          <a:p>
            <a:pPr algn="ctr"/>
            <a:r>
              <a:rPr lang="en-US" sz="4000" b="1" dirty="0" smtClean="0"/>
              <a:t>(845) 458-8448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@</a:t>
            </a:r>
            <a:r>
              <a:rPr lang="en-US" sz="4000" b="1" dirty="0" err="1" smtClean="0">
                <a:solidFill>
                  <a:srgbClr val="000066"/>
                </a:solidFill>
              </a:rPr>
              <a:t>SportsRadioPD</a:t>
            </a:r>
            <a:endParaRPr lang="en-US" sz="40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4000" b="1" dirty="0" smtClean="0"/>
              <a:t>JBarrett@sportsradiopd.com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http://sportsradiopd.com</a:t>
            </a:r>
          </a:p>
        </p:txBody>
      </p:sp>
      <p:pic>
        <p:nvPicPr>
          <p:cNvPr id="13" name="Picture 12" descr="bsm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304800"/>
            <a:ext cx="4648200" cy="2133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 GREAT Sports Radio Host Must Be Able To Commit </a:t>
            </a:r>
            <a:r>
              <a:rPr lang="en-US" sz="4000" dirty="0" smtClean="0">
                <a:solidFill>
                  <a:srgbClr val="FF0000"/>
                </a:solidFill>
              </a:rPr>
              <a:t>Robbery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96200" y="2895600"/>
            <a:ext cx="4191000" cy="28956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You Are Trying To Steal Two Things From The Audience:</a:t>
            </a:r>
          </a:p>
          <a:p>
            <a:pPr marL="457200" indent="-457200">
              <a:buAutoNum type="arabicPeriod"/>
            </a:pPr>
            <a:r>
              <a:rPr lang="en-US" sz="4000" b="1" dirty="0" smtClean="0"/>
              <a:t>Their TIME</a:t>
            </a:r>
          </a:p>
          <a:p>
            <a:pPr marL="457200" indent="-457200">
              <a:buAutoNum type="arabicPeriod"/>
            </a:pPr>
            <a:r>
              <a:rPr lang="en-US" sz="4000" b="1" dirty="0" smtClean="0"/>
              <a:t>Their CHOICE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1" name="Picture 10" descr="robb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39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38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What Makes Sports Radio Interesting?</a:t>
            </a:r>
            <a:br>
              <a:rPr lang="en-US" sz="4900" dirty="0" smtClean="0">
                <a:solidFill>
                  <a:srgbClr val="FF0000"/>
                </a:solidFill>
              </a:rPr>
            </a:b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10972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Drama….Drama….Drama</a:t>
            </a:r>
          </a:p>
          <a:p>
            <a:r>
              <a:rPr lang="en-US" sz="4200" dirty="0" smtClean="0"/>
              <a:t>Spectacular </a:t>
            </a:r>
            <a:r>
              <a:rPr lang="en-US" sz="4200" dirty="0" smtClean="0"/>
              <a:t>Storytelling</a:t>
            </a:r>
          </a:p>
          <a:p>
            <a:r>
              <a:rPr lang="en-US" sz="4200" dirty="0" smtClean="0"/>
              <a:t>Real Time Conversations That Can’t Be </a:t>
            </a:r>
            <a:r>
              <a:rPr lang="en-US" sz="4200" dirty="0" smtClean="0"/>
              <a:t>Duplicated</a:t>
            </a:r>
            <a:endParaRPr lang="en-US" sz="4200" dirty="0" smtClean="0"/>
          </a:p>
          <a:p>
            <a:r>
              <a:rPr lang="en-US" sz="4200" dirty="0" smtClean="0"/>
              <a:t>Unique Viewpoints &amp; Observations on Multiple Angles</a:t>
            </a:r>
          </a:p>
          <a:p>
            <a:r>
              <a:rPr lang="en-US" sz="4200" dirty="0" smtClean="0"/>
              <a:t>Strong Informed Opinions That Stir Emotions &amp; Are Unpredictable &amp; Sometimes Uncomfortable</a:t>
            </a:r>
          </a:p>
          <a:p>
            <a:r>
              <a:rPr lang="en-US" sz="4200" dirty="0" smtClean="0"/>
              <a:t>Timely &amp; Impactful Props That Compliment The Talk Show’s Presentation</a:t>
            </a:r>
          </a:p>
          <a:p>
            <a:r>
              <a:rPr lang="en-US" sz="4200" dirty="0" smtClean="0"/>
              <a:t>Audience Participation</a:t>
            </a:r>
          </a:p>
          <a:p>
            <a:endParaRPr lang="en-US" sz="4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39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9829800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What </a:t>
            </a:r>
            <a:r>
              <a:rPr lang="en-US" sz="4500" dirty="0" smtClean="0">
                <a:solidFill>
                  <a:srgbClr val="FF0000"/>
                </a:solidFill>
              </a:rPr>
              <a:t>Fundamentals Help </a:t>
            </a:r>
            <a:r>
              <a:rPr lang="en-US" sz="4500" dirty="0" smtClean="0">
                <a:solidFill>
                  <a:srgbClr val="FF0000"/>
                </a:solidFill>
              </a:rPr>
              <a:t>Drive </a:t>
            </a:r>
            <a:r>
              <a:rPr lang="en-US" sz="4500" dirty="0" smtClean="0">
                <a:solidFill>
                  <a:srgbClr val="FF0000"/>
                </a:solidFill>
              </a:rPr>
              <a:t>Ratings</a:t>
            </a:r>
            <a:r>
              <a:rPr lang="en-US" sz="4500" dirty="0" smtClean="0">
                <a:solidFill>
                  <a:srgbClr val="FF0000"/>
                </a:solidFill>
              </a:rPr>
              <a:t>?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0439400" cy="3810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Identify Content With The Broadest Appeal</a:t>
            </a:r>
          </a:p>
          <a:p>
            <a:r>
              <a:rPr lang="en-US" sz="3600" b="1" dirty="0" smtClean="0"/>
              <a:t>Stay Within The Parameters of Your Clock</a:t>
            </a:r>
          </a:p>
          <a:p>
            <a:r>
              <a:rPr lang="en-US" sz="3600" b="1" dirty="0" smtClean="0"/>
              <a:t>Dive </a:t>
            </a:r>
            <a:r>
              <a:rPr lang="en-US" sz="3600" b="1" dirty="0" smtClean="0"/>
              <a:t>Into Each Segment With a Plan &amp; Purpose</a:t>
            </a:r>
          </a:p>
          <a:p>
            <a:r>
              <a:rPr lang="en-US" sz="3600" b="1" dirty="0" smtClean="0"/>
              <a:t>Tease </a:t>
            </a:r>
            <a:r>
              <a:rPr lang="en-US" sz="3600" b="1" dirty="0" smtClean="0"/>
              <a:t>ONE Thing To Break &amp; Pay It Off Immediately</a:t>
            </a:r>
          </a:p>
          <a:p>
            <a:r>
              <a:rPr lang="en-US" sz="3600" b="1" dirty="0" smtClean="0"/>
              <a:t>Lead With Your Opinion, Support With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05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Leading With Opinion vs. Information 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fil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5867400" cy="5410200"/>
          </a:xfrm>
          <a:prstGeom prst="rect">
            <a:avLst/>
          </a:prstGeom>
        </p:spPr>
      </p:pic>
      <p:pic>
        <p:nvPicPr>
          <p:cNvPr id="9" name="Picture 8" descr="fil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56445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39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Leading With Opinion vs. Information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fi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5562600" cy="5486400"/>
          </a:xfrm>
          <a:prstGeom prst="rect">
            <a:avLst/>
          </a:prstGeom>
        </p:spPr>
      </p:pic>
      <p:pic>
        <p:nvPicPr>
          <p:cNvPr id="6" name="Picture 5" descr="fil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914401"/>
            <a:ext cx="6067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39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838200"/>
            <a:ext cx="4419600" cy="21336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So What Does It Sound Like?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00" y="2819400"/>
            <a:ext cx="4572000" cy="2895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Mike </a:t>
            </a:r>
            <a:r>
              <a:rPr lang="en-US" b="1" dirty="0" err="1" smtClean="0"/>
              <a:t>Valenti</a:t>
            </a:r>
            <a:r>
              <a:rPr lang="en-US" b="1" dirty="0" smtClean="0"/>
              <a:t> -- 97.1 The Ticket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6" name="Picture 5" descr="valentifo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67600" cy="3505200"/>
          </a:xfrm>
          <a:prstGeom prst="rect">
            <a:avLst/>
          </a:prstGeom>
        </p:spPr>
      </p:pic>
      <p:pic>
        <p:nvPicPr>
          <p:cNvPr id="7" name="Picture 6" descr="l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7467600" cy="2876550"/>
          </a:xfrm>
          <a:prstGeom prst="rect">
            <a:avLst/>
          </a:prstGeom>
        </p:spPr>
      </p:pic>
      <p:pic>
        <p:nvPicPr>
          <p:cNvPr id="8" name="Valenti-Lio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964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57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How Can You Program With Passion?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91800" cy="449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Research Your Audience</a:t>
            </a:r>
          </a:p>
          <a:p>
            <a:r>
              <a:rPr lang="en-US" sz="3600" b="1" dirty="0" smtClean="0"/>
              <a:t>Identify Your Competitor’s Weaknesses</a:t>
            </a:r>
          </a:p>
          <a:p>
            <a:r>
              <a:rPr lang="en-US" sz="3600" b="1" dirty="0" smtClean="0"/>
              <a:t>Develop a Multi-Platform Content Strategy</a:t>
            </a:r>
          </a:p>
          <a:p>
            <a:r>
              <a:rPr lang="en-US" sz="3600" b="1" dirty="0" smtClean="0"/>
              <a:t>Coach Your Talent Consistently</a:t>
            </a:r>
          </a:p>
          <a:p>
            <a:r>
              <a:rPr lang="en-US" sz="3600" b="1" dirty="0" smtClean="0"/>
              <a:t>Analyze Your Ratings In-Depth</a:t>
            </a:r>
          </a:p>
          <a:p>
            <a:r>
              <a:rPr lang="en-US" sz="3600" b="1" dirty="0" smtClean="0"/>
              <a:t>Always Be Scouting &amp; Talking To New Talent</a:t>
            </a:r>
          </a:p>
        </p:txBody>
      </p:sp>
    </p:spTree>
    <p:extLst>
      <p:ext uri="{BB962C8B-B14F-4D97-AF65-F5344CB8AC3E}">
        <p14:creationId xmlns:p14="http://schemas.microsoft.com/office/powerpoint/2010/main" xmlns="" val="2905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Final Takeaways!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972800" cy="41910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Your Goal Is To Steal The Listener’s Time &amp; Choice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b="1" dirty="0" smtClean="0"/>
              <a:t>Select Material That Has Broad Appeal &amp; Includes An Element of Drama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b="1" dirty="0" smtClean="0"/>
              <a:t>Lead With Opinion, Support With Information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Master The </a:t>
            </a:r>
            <a:r>
              <a:rPr lang="en-US" sz="3600" b="1" dirty="0" smtClean="0"/>
              <a:t>Basics </a:t>
            </a:r>
            <a:r>
              <a:rPr lang="en-US" sz="3600" b="1" dirty="0" smtClean="0"/>
              <a:t>&amp; Execute </a:t>
            </a:r>
            <a:r>
              <a:rPr lang="en-US" sz="3600" b="1" dirty="0" smtClean="0"/>
              <a:t>Them Consistently</a:t>
            </a:r>
            <a:endParaRPr lang="en-US" sz="3600" b="1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b="1" dirty="0" smtClean="0"/>
              <a:t> Always Evaluate Your Strategy &amp;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905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4001173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TS104001173</Template>
  <TotalTime>0</TotalTime>
  <Words>280</Words>
  <Application>Microsoft Office PowerPoint</Application>
  <PresentationFormat>Custom</PresentationFormat>
  <Paragraphs>46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TS104001173</vt:lpstr>
      <vt:lpstr>Putting Passion Into Your Programming</vt:lpstr>
      <vt:lpstr>A GREAT Sports Radio Host Must Be Able To Commit Robbery</vt:lpstr>
      <vt:lpstr>What Makes Sports Radio Interesting? </vt:lpstr>
      <vt:lpstr>What Fundamentals Help Drive Ratings? </vt:lpstr>
      <vt:lpstr>Leading With Opinion vs. Information  </vt:lpstr>
      <vt:lpstr>Leading With Opinion vs. Information  </vt:lpstr>
      <vt:lpstr>So What Does It Sound Like? </vt:lpstr>
      <vt:lpstr>How Can You Program With Passion? </vt:lpstr>
      <vt:lpstr>Final Takeaways!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2013-04-15T03:18:27Z</dcterms:created>
  <dcterms:modified xsi:type="dcterms:W3CDTF">2016-09-26T10:35:21Z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