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1" r:id="rId1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310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7A084-5E2E-4E1E-8E5B-073A806AA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7DDAD-005F-4407-8E53-D86F51484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38E55-BA0A-486F-B59C-37F7EB25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372F-C096-4550-B69D-B64903488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FA0B4-84CA-4A39-A664-CE5080494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4F2C7-391F-4BDF-8F92-6BB280891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2B687-C8CD-4DE7-91BA-411B8ECA6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55810-7695-4C2E-BA73-7326BA6B1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6720D-7973-495D-BEB9-D9E174C8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25010-0116-464E-91D1-2DDB8BA7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11F8E-901C-4BDA-9C04-557341AF1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784C43-5608-4B4B-B6D7-A44603D5D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Major </a:t>
            </a:r>
            <a:r>
              <a:rPr lang="en-US" sz="1100" b="1" dirty="0" smtClean="0"/>
              <a:t>Market Sports Radio PD's</a:t>
            </a:r>
            <a:endParaRPr lang="en-US" sz="1100" dirty="0" smtClean="0"/>
          </a:p>
          <a:p>
            <a:pPr algn="ctr"/>
            <a:r>
              <a:rPr lang="en-US" sz="1100" dirty="0" smtClean="0"/>
              <a:t>Mark </a:t>
            </a:r>
            <a:r>
              <a:rPr lang="en-US" sz="1100" dirty="0" err="1" smtClean="0"/>
              <a:t>Chernoff</a:t>
            </a:r>
            <a:r>
              <a:rPr lang="en-US" sz="1100" dirty="0" smtClean="0"/>
              <a:t> - WFAN New York</a:t>
            </a:r>
          </a:p>
          <a:p>
            <a:pPr algn="ctr"/>
            <a:r>
              <a:rPr lang="en-US" sz="1100" dirty="0" smtClean="0"/>
              <a:t>Justin Craig - 98.7 ESPN New York</a:t>
            </a:r>
          </a:p>
          <a:p>
            <a:pPr algn="ctr"/>
            <a:r>
              <a:rPr lang="en-US" sz="1100" dirty="0" smtClean="0"/>
              <a:t>Don Martin - AM 570 KLAC Los Angeles</a:t>
            </a:r>
          </a:p>
          <a:p>
            <a:pPr algn="ctr"/>
            <a:r>
              <a:rPr lang="en-US" sz="1100" dirty="0" smtClean="0"/>
              <a:t>Mitch Rosen - 670 The Score Chicago</a:t>
            </a:r>
          </a:p>
          <a:p>
            <a:pPr algn="ctr"/>
            <a:r>
              <a:rPr lang="en-US" sz="1100" dirty="0" smtClean="0"/>
              <a:t>Adam </a:t>
            </a:r>
            <a:r>
              <a:rPr lang="en-US" sz="1100" dirty="0" err="1" smtClean="0"/>
              <a:t>Delevitt</a:t>
            </a:r>
            <a:r>
              <a:rPr lang="en-US" sz="1100" dirty="0" smtClean="0"/>
              <a:t> - ESPN 1000 Chicago</a:t>
            </a:r>
          </a:p>
          <a:p>
            <a:pPr algn="ctr"/>
            <a:r>
              <a:rPr lang="en-US" sz="1100" dirty="0" smtClean="0"/>
              <a:t>Lee Hammer - KNBR 680 San Francisco</a:t>
            </a:r>
          </a:p>
          <a:p>
            <a:pPr algn="ctr"/>
            <a:r>
              <a:rPr lang="en-US" sz="1100" dirty="0" smtClean="0"/>
              <a:t>Jeremiah Crowe - KNBR 1050 San Francisco</a:t>
            </a:r>
          </a:p>
          <a:p>
            <a:pPr algn="ctr"/>
            <a:r>
              <a:rPr lang="en-US" sz="1100" dirty="0" smtClean="0"/>
              <a:t>Don </a:t>
            </a:r>
            <a:r>
              <a:rPr lang="en-US" sz="1100" dirty="0" err="1" smtClean="0"/>
              <a:t>Kollins</a:t>
            </a:r>
            <a:r>
              <a:rPr lang="en-US" sz="1100" dirty="0" smtClean="0"/>
              <a:t> - 95.7 The Game San Francisco</a:t>
            </a:r>
          </a:p>
          <a:p>
            <a:pPr algn="ctr"/>
            <a:r>
              <a:rPr lang="en-US" sz="1100" dirty="0" smtClean="0"/>
              <a:t>Gavin Spittle - 105.3 The Fan Dallas</a:t>
            </a:r>
          </a:p>
          <a:p>
            <a:pPr algn="ctr"/>
            <a:r>
              <a:rPr lang="en-US" sz="1100" dirty="0" smtClean="0"/>
              <a:t>Jeff Catlin - 1310 The Ticket Dallas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Chris </a:t>
            </a:r>
            <a:r>
              <a:rPr lang="en-US" sz="1100" dirty="0" err="1" smtClean="0"/>
              <a:t>Kinard</a:t>
            </a:r>
            <a:r>
              <a:rPr lang="en-US" sz="1100" dirty="0" smtClean="0"/>
              <a:t> - 106.7 The Fan Washington D.C.</a:t>
            </a:r>
          </a:p>
          <a:p>
            <a:pPr algn="ctr"/>
            <a:r>
              <a:rPr lang="en-US" sz="1100" dirty="0" smtClean="0"/>
              <a:t>Chris Johnson - ESPN 980 Washington D.C.</a:t>
            </a:r>
          </a:p>
          <a:p>
            <a:pPr algn="ctr"/>
            <a:r>
              <a:rPr lang="en-US" sz="1100" dirty="0" smtClean="0"/>
              <a:t>Mike Thomas - 98.5 The Sports Hub Boston</a:t>
            </a:r>
          </a:p>
          <a:p>
            <a:pPr algn="ctr"/>
            <a:r>
              <a:rPr lang="en-US" sz="1100" dirty="0" smtClean="0"/>
              <a:t>Ryan </a:t>
            </a:r>
            <a:r>
              <a:rPr lang="en-US" sz="1100" dirty="0" err="1" smtClean="0"/>
              <a:t>McRedden</a:t>
            </a:r>
            <a:r>
              <a:rPr lang="en-US" sz="1100" dirty="0" smtClean="0"/>
              <a:t> - Sports Radio 610 Houston</a:t>
            </a:r>
          </a:p>
          <a:p>
            <a:pPr algn="ctr"/>
            <a:r>
              <a:rPr lang="en-US" sz="1100" dirty="0" smtClean="0"/>
              <a:t>Matt </a:t>
            </a:r>
            <a:r>
              <a:rPr lang="en-US" sz="1100" dirty="0" err="1" smtClean="0"/>
              <a:t>Nahigian</a:t>
            </a:r>
            <a:r>
              <a:rPr lang="en-US" sz="1100" dirty="0" smtClean="0"/>
              <a:t> - 97.5 The Fanatic Philadelphia</a:t>
            </a:r>
          </a:p>
          <a:p>
            <a:pPr algn="ctr"/>
            <a:r>
              <a:rPr lang="en-US" sz="1100" dirty="0" smtClean="0"/>
              <a:t>Spike </a:t>
            </a:r>
            <a:r>
              <a:rPr lang="en-US" sz="1100" dirty="0" err="1" smtClean="0"/>
              <a:t>Eskin</a:t>
            </a:r>
            <a:r>
              <a:rPr lang="en-US" sz="1100" dirty="0" smtClean="0"/>
              <a:t> - 94 WIP Philadelphia</a:t>
            </a:r>
          </a:p>
          <a:p>
            <a:pPr algn="ctr"/>
            <a:r>
              <a:rPr lang="en-US" sz="1100" dirty="0" smtClean="0"/>
              <a:t>Len Weiner - 790 The Ticket Miami</a:t>
            </a:r>
          </a:p>
          <a:p>
            <a:pPr algn="ctr"/>
            <a:r>
              <a:rPr lang="en-US" sz="1100" dirty="0" smtClean="0"/>
              <a:t>Ryan </a:t>
            </a:r>
            <a:r>
              <a:rPr lang="en-US" sz="1100" dirty="0" err="1" smtClean="0"/>
              <a:t>Macguire</a:t>
            </a:r>
            <a:r>
              <a:rPr lang="en-US" sz="1100" dirty="0" smtClean="0"/>
              <a:t> - WQAM Miami</a:t>
            </a:r>
          </a:p>
          <a:p>
            <a:pPr algn="ctr"/>
            <a:r>
              <a:rPr lang="en-US" sz="1100" dirty="0" smtClean="0"/>
              <a:t>Mike Salk - 710 ESPN Seattle</a:t>
            </a:r>
          </a:p>
          <a:p>
            <a:pPr algn="ctr"/>
            <a:r>
              <a:rPr lang="en-US" sz="1100" dirty="0" smtClean="0"/>
              <a:t>Rich Moore - 950 KJR Seattle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Jim Powers - 97.1 The Ticket Detroit</a:t>
            </a:r>
          </a:p>
          <a:p>
            <a:pPr algn="ctr"/>
            <a:r>
              <a:rPr lang="en-US" sz="1100" dirty="0" smtClean="0"/>
              <a:t>Terry Foxx - 92.9 The Game Atlanta	</a:t>
            </a:r>
          </a:p>
          <a:p>
            <a:pPr algn="ctr"/>
            <a:r>
              <a:rPr lang="en-US" sz="1100" dirty="0" smtClean="0"/>
              <a:t>Chad Abbott - KFAN Minneapolis</a:t>
            </a:r>
          </a:p>
          <a:p>
            <a:pPr algn="ctr"/>
            <a:r>
              <a:rPr lang="en-US" sz="1100" dirty="0" smtClean="0"/>
              <a:t>Brad Lane - 1500 ESPN Minneapolis</a:t>
            </a:r>
          </a:p>
          <a:p>
            <a:pPr algn="ctr"/>
            <a:r>
              <a:rPr lang="en-US" sz="1100" dirty="0" err="1" smtClean="0"/>
              <a:t>Armen</a:t>
            </a:r>
            <a:r>
              <a:rPr lang="en-US" sz="1100" dirty="0" smtClean="0"/>
              <a:t> Williams - 104.3 The Fan Denver</a:t>
            </a:r>
          </a:p>
          <a:p>
            <a:pPr algn="ctr"/>
            <a:r>
              <a:rPr lang="en-US" sz="1100" dirty="0" smtClean="0"/>
              <a:t>James </a:t>
            </a:r>
            <a:r>
              <a:rPr lang="en-US" sz="1100" dirty="0" err="1" smtClean="0"/>
              <a:t>Merilatt</a:t>
            </a:r>
            <a:r>
              <a:rPr lang="en-US" sz="1100" dirty="0" smtClean="0"/>
              <a:t> - Altitude Sports 950 Denver</a:t>
            </a:r>
          </a:p>
          <a:p>
            <a:pPr algn="ctr"/>
            <a:r>
              <a:rPr lang="en-US" sz="1100" dirty="0" smtClean="0"/>
              <a:t>Mike </a:t>
            </a:r>
            <a:r>
              <a:rPr lang="en-US" sz="1100" dirty="0" err="1" smtClean="0"/>
              <a:t>Shepard</a:t>
            </a:r>
            <a:r>
              <a:rPr lang="en-US" sz="1100" dirty="0" smtClean="0"/>
              <a:t> - Mighty 1090 San Diego</a:t>
            </a:r>
          </a:p>
          <a:p>
            <a:pPr algn="ctr"/>
            <a:r>
              <a:rPr lang="en-US" sz="1100" dirty="0" smtClean="0"/>
              <a:t>Brian Long - XTRA Sports 1360 San Diego</a:t>
            </a:r>
          </a:p>
          <a:p>
            <a:pPr algn="ctr"/>
            <a:r>
              <a:rPr lang="en-US" sz="1100" dirty="0" smtClean="0"/>
              <a:t>Ryan Hatch - Arizona Sports 98.7FM Phoenix</a:t>
            </a:r>
          </a:p>
          <a:p>
            <a:pPr algn="ctr"/>
            <a:r>
              <a:rPr lang="en-US" sz="1100" dirty="0" smtClean="0"/>
              <a:t>Neil </a:t>
            </a:r>
            <a:r>
              <a:rPr lang="en-US" sz="1100" dirty="0" err="1" smtClean="0"/>
              <a:t>Larrimore</a:t>
            </a:r>
            <a:r>
              <a:rPr lang="en-US" sz="1100" dirty="0" smtClean="0"/>
              <a:t> - FOX Sports 910 </a:t>
            </a:r>
            <a:r>
              <a:rPr lang="en-US" sz="1100" dirty="0" smtClean="0"/>
              <a:t>Phoenix</a:t>
            </a:r>
            <a:endParaRPr lang="en-US" sz="1100" dirty="0" smtClean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Mid-Market </a:t>
            </a:r>
            <a:r>
              <a:rPr lang="en-US" sz="1100" b="1" dirty="0" smtClean="0"/>
              <a:t>Sports Radio </a:t>
            </a:r>
            <a:r>
              <a:rPr lang="en-US" sz="1100" b="1" dirty="0" smtClean="0"/>
              <a:t>Afternoon </a:t>
            </a:r>
            <a:r>
              <a:rPr lang="en-US" sz="1100" b="1" dirty="0" smtClean="0"/>
              <a:t>Shows:</a:t>
            </a:r>
            <a:endParaRPr lang="en-US" sz="1100" dirty="0" smtClean="0"/>
          </a:p>
          <a:p>
            <a:pPr algn="ctr"/>
            <a:r>
              <a:rPr lang="en-US" sz="1100" dirty="0" smtClean="0"/>
              <a:t>Scott </a:t>
            </a:r>
            <a:r>
              <a:rPr lang="en-US" sz="1100" dirty="0" err="1" smtClean="0"/>
              <a:t>Garceau</a:t>
            </a:r>
            <a:r>
              <a:rPr lang="en-US" sz="1100" dirty="0" smtClean="0"/>
              <a:t> w/ Jeremy Conn - 105.7 The Fan Baltimore</a:t>
            </a:r>
          </a:p>
          <a:p>
            <a:pPr algn="ctr"/>
            <a:r>
              <a:rPr lang="en-US" sz="1100" dirty="0" smtClean="0"/>
              <a:t>The Drive w/ Danny &amp; </a:t>
            </a:r>
            <a:r>
              <a:rPr lang="en-US" sz="1100" dirty="0" err="1" smtClean="0"/>
              <a:t>CDot</a:t>
            </a:r>
            <a:r>
              <a:rPr lang="en-US" sz="1100" dirty="0" smtClean="0"/>
              <a:t> - 610 Sports Kansas City</a:t>
            </a:r>
          </a:p>
          <a:p>
            <a:pPr algn="ctr"/>
            <a:r>
              <a:rPr lang="en-US" sz="1100" dirty="0" smtClean="0"/>
              <a:t>Starkey &amp; Mueller - 93.7 The Fan Pittsburgh</a:t>
            </a:r>
          </a:p>
          <a:p>
            <a:pPr algn="ctr"/>
            <a:r>
              <a:rPr lang="en-US" sz="1100" dirty="0" smtClean="0"/>
              <a:t>Mark Madden - 105.7 The X Pittsburgh</a:t>
            </a:r>
          </a:p>
          <a:p>
            <a:pPr algn="ctr"/>
            <a:r>
              <a:rPr lang="en-US" sz="1100" dirty="0" smtClean="0"/>
              <a:t>3HL - 104.5 The Zone Nashville</a:t>
            </a:r>
          </a:p>
          <a:p>
            <a:pPr algn="ctr"/>
            <a:r>
              <a:rPr lang="en-US" sz="1100" dirty="0" smtClean="0"/>
              <a:t>Adam &amp; Joe - 99.9 The Fan Raleigh</a:t>
            </a:r>
          </a:p>
          <a:p>
            <a:pPr algn="ctr"/>
            <a:r>
              <a:rPr lang="en-US" sz="1100" dirty="0" smtClean="0"/>
              <a:t>The Fast Lane - 101 ESPN St. Louis</a:t>
            </a:r>
          </a:p>
          <a:p>
            <a:pPr algn="ctr"/>
            <a:r>
              <a:rPr lang="en-US" sz="1100" dirty="0" smtClean="0"/>
              <a:t>Kevin </a:t>
            </a:r>
            <a:r>
              <a:rPr lang="en-US" sz="1100" dirty="0" err="1" smtClean="0"/>
              <a:t>Keitzman</a:t>
            </a:r>
            <a:r>
              <a:rPr lang="en-US" sz="1100" dirty="0" smtClean="0"/>
              <a:t> - 810 WHB Kansas City</a:t>
            </a:r>
          </a:p>
          <a:p>
            <a:pPr algn="ctr"/>
            <a:r>
              <a:rPr lang="en-US" sz="1100" dirty="0" smtClean="0"/>
              <a:t>The Bull &amp; Fox - 92.3 The Fan Cleveland</a:t>
            </a:r>
          </a:p>
          <a:p>
            <a:pPr algn="ctr"/>
            <a:r>
              <a:rPr lang="en-US" sz="1100" dirty="0" smtClean="0"/>
              <a:t>Isaac &amp; Big </a:t>
            </a:r>
            <a:r>
              <a:rPr lang="en-US" sz="1100" dirty="0" err="1" smtClean="0"/>
              <a:t>Suke</a:t>
            </a:r>
            <a:r>
              <a:rPr lang="en-US" sz="1100" dirty="0" smtClean="0"/>
              <a:t> - 1080 The Fan Portland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err="1" smtClean="0"/>
              <a:t>Schopp</a:t>
            </a:r>
            <a:r>
              <a:rPr lang="en-US" sz="1100" dirty="0" smtClean="0"/>
              <a:t> &amp; The Bulldog - WGR Buffalo</a:t>
            </a:r>
          </a:p>
          <a:p>
            <a:pPr algn="ctr"/>
            <a:r>
              <a:rPr lang="en-US" sz="1100" dirty="0" smtClean="0"/>
              <a:t>Mo Egger Show - ESPN 1530 Cincinnati</a:t>
            </a:r>
          </a:p>
          <a:p>
            <a:pPr algn="ctr"/>
            <a:r>
              <a:rPr lang="en-US" sz="1100" dirty="0" smtClean="0"/>
              <a:t>Frank </a:t>
            </a:r>
            <a:r>
              <a:rPr lang="en-US" sz="1100" dirty="0" err="1" smtClean="0"/>
              <a:t>Frangie</a:t>
            </a:r>
            <a:r>
              <a:rPr lang="en-US" sz="1100" dirty="0" smtClean="0"/>
              <a:t> Show - 1010XL Jacksonville</a:t>
            </a:r>
          </a:p>
          <a:p>
            <a:pPr algn="ctr"/>
            <a:r>
              <a:rPr lang="en-US" sz="1100" dirty="0" smtClean="0"/>
              <a:t>Grant </a:t>
            </a:r>
            <a:r>
              <a:rPr lang="en-US" sz="1100" dirty="0" err="1" smtClean="0"/>
              <a:t>Napear</a:t>
            </a:r>
            <a:r>
              <a:rPr lang="en-US" sz="1100" dirty="0" smtClean="0"/>
              <a:t> Show - KHTK 1140 Sacramento</a:t>
            </a:r>
          </a:p>
          <a:p>
            <a:pPr algn="ctr"/>
            <a:r>
              <a:rPr lang="en-US" sz="1100" dirty="0" smtClean="0"/>
              <a:t>The Drive w/ JMV - 93.5/1070 The Fan Indianapolis	</a:t>
            </a:r>
          </a:p>
          <a:p>
            <a:pPr algn="ctr"/>
            <a:r>
              <a:rPr lang="en-US" sz="1100" dirty="0" smtClean="0"/>
              <a:t>Primetime w/ Chris </a:t>
            </a:r>
            <a:r>
              <a:rPr lang="en-US" sz="1100" dirty="0" err="1" smtClean="0"/>
              <a:t>Kroeger</a:t>
            </a:r>
            <a:r>
              <a:rPr lang="en-US" sz="1100" dirty="0" smtClean="0"/>
              <a:t> - 610 The Fan Charlotte</a:t>
            </a:r>
          </a:p>
          <a:p>
            <a:pPr algn="ctr"/>
            <a:r>
              <a:rPr lang="en-US" sz="1100" dirty="0" smtClean="0"/>
              <a:t>Jim </a:t>
            </a:r>
            <a:r>
              <a:rPr lang="en-US" sz="1100" dirty="0" err="1" smtClean="0"/>
              <a:t>Traber</a:t>
            </a:r>
            <a:r>
              <a:rPr lang="en-US" sz="1100" dirty="0" smtClean="0"/>
              <a:t> - WWLS The Sports Animal Oklahoma City</a:t>
            </a:r>
          </a:p>
          <a:p>
            <a:pPr algn="ctr"/>
            <a:r>
              <a:rPr lang="en-US" sz="1100" dirty="0" smtClean="0"/>
              <a:t>The Big Show w/ Gordon &amp; Spence - 1280 The Zone Salt Lake City</a:t>
            </a:r>
          </a:p>
          <a:p>
            <a:pPr algn="ctr"/>
            <a:r>
              <a:rPr lang="en-US" sz="1100" dirty="0" smtClean="0"/>
              <a:t>The Big Show w/ Gary, Ramie &amp; Sparky - 105.7 The Fan Milwaukee</a:t>
            </a:r>
          </a:p>
          <a:p>
            <a:pPr algn="ctr"/>
            <a:r>
              <a:rPr lang="en-US" sz="1100" dirty="0" smtClean="0"/>
              <a:t>The Sports Buffet (Craig Way/Rod </a:t>
            </a:r>
            <a:r>
              <a:rPr lang="en-US" sz="1100" dirty="0" err="1" smtClean="0"/>
              <a:t>Babers</a:t>
            </a:r>
            <a:r>
              <a:rPr lang="en-US" sz="1100" dirty="0" smtClean="0"/>
              <a:t>) - AM 1300 The Zone Austin/Ticket 760 S.A.</a:t>
            </a:r>
          </a:p>
          <a:p>
            <a:pPr algn="ctr"/>
            <a:r>
              <a:rPr lang="en-US" sz="1100" dirty="0" smtClean="0"/>
              <a:t>	</a:t>
            </a:r>
          </a:p>
          <a:p>
            <a:pPr algn="ctr"/>
            <a:r>
              <a:rPr lang="en-US" sz="1100" dirty="0" smtClean="0"/>
              <a:t>Common Man &amp; T-Bone - 97.1 Columbus</a:t>
            </a:r>
          </a:p>
          <a:p>
            <a:pPr algn="ctr"/>
            <a:r>
              <a:rPr lang="en-US" sz="1100" dirty="0" smtClean="0"/>
              <a:t>Bo Mattingly - ESPN Arkansas Little Rock</a:t>
            </a:r>
          </a:p>
          <a:p>
            <a:pPr algn="ctr"/>
            <a:r>
              <a:rPr lang="en-US" sz="1100" dirty="0" smtClean="0"/>
              <a:t>Unsportsmanlike Conduct - 1620 The Zone Omaha</a:t>
            </a:r>
          </a:p>
          <a:p>
            <a:pPr algn="ctr"/>
            <a:r>
              <a:rPr lang="en-US" sz="1100" dirty="0" smtClean="0"/>
              <a:t>Gary Parrish Show w/ Geoff Calkins - 92.9 ESPN Memphis</a:t>
            </a:r>
          </a:p>
          <a:p>
            <a:pPr algn="ctr"/>
            <a:r>
              <a:rPr lang="en-US" sz="1100" dirty="0" smtClean="0"/>
              <a:t>The Huge Show w/ Bill Simonson - 107.3 WBBL Grand Rapids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514" y="1691543"/>
            <a:ext cx="656408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America's 20 Best National Sports Talk Shows:</a:t>
            </a:r>
            <a:endParaRPr lang="en-US" sz="1200" dirty="0" smtClean="0"/>
          </a:p>
          <a:p>
            <a:pPr algn="ctr"/>
            <a:r>
              <a:rPr lang="en-US" sz="900" dirty="0" smtClean="0"/>
              <a:t>Mike &amp; Mike - ESPN Radio</a:t>
            </a:r>
          </a:p>
          <a:p>
            <a:pPr algn="ctr"/>
            <a:r>
              <a:rPr lang="en-US" sz="900" dirty="0" smtClean="0"/>
              <a:t>Dan Le </a:t>
            </a:r>
            <a:r>
              <a:rPr lang="en-US" sz="900" dirty="0" err="1" smtClean="0"/>
              <a:t>Batard</a:t>
            </a:r>
            <a:r>
              <a:rPr lang="en-US" sz="900" dirty="0" smtClean="0"/>
              <a:t> - ESPN Radio</a:t>
            </a:r>
          </a:p>
          <a:p>
            <a:pPr algn="ctr"/>
            <a:r>
              <a:rPr lang="en-US" sz="900" dirty="0" err="1" smtClean="0"/>
              <a:t>Russillo</a:t>
            </a:r>
            <a:r>
              <a:rPr lang="en-US" sz="900" dirty="0" smtClean="0"/>
              <a:t> &amp; </a:t>
            </a:r>
            <a:r>
              <a:rPr lang="en-US" sz="900" dirty="0" err="1" smtClean="0"/>
              <a:t>Kanell</a:t>
            </a:r>
            <a:r>
              <a:rPr lang="en-US" sz="900" dirty="0" smtClean="0"/>
              <a:t> - ESPN Radio</a:t>
            </a:r>
          </a:p>
          <a:p>
            <a:pPr algn="ctr"/>
            <a:r>
              <a:rPr lang="en-US" sz="900" dirty="0" err="1" smtClean="0"/>
              <a:t>Bomani</a:t>
            </a:r>
            <a:r>
              <a:rPr lang="en-US" sz="900" dirty="0" smtClean="0"/>
              <a:t> Jones - ESPN Radio</a:t>
            </a:r>
          </a:p>
          <a:p>
            <a:pPr algn="ctr"/>
            <a:r>
              <a:rPr lang="en-US" sz="900" dirty="0" smtClean="0"/>
              <a:t>Fitz &amp; Freddie - ESPN Radio</a:t>
            </a:r>
          </a:p>
          <a:p>
            <a:pPr algn="ctr"/>
            <a:r>
              <a:rPr lang="en-US" sz="900" dirty="0" err="1" smtClean="0"/>
              <a:t>Jalen</a:t>
            </a:r>
            <a:r>
              <a:rPr lang="en-US" sz="900" dirty="0" smtClean="0"/>
              <a:t> &amp; Jacoby - ESPN Radio</a:t>
            </a:r>
          </a:p>
          <a:p>
            <a:pPr algn="ctr"/>
            <a:r>
              <a:rPr lang="en-US" sz="900" dirty="0" smtClean="0"/>
              <a:t>Freddie &amp; Fitz - ESPN Radio</a:t>
            </a:r>
          </a:p>
          <a:p>
            <a:pPr algn="ctr"/>
            <a:r>
              <a:rPr lang="en-US" sz="900" dirty="0" err="1" smtClean="0"/>
              <a:t>Izzy</a:t>
            </a:r>
            <a:r>
              <a:rPr lang="en-US" sz="900" dirty="0" smtClean="0"/>
              <a:t> &amp; Spain - ESPN Radio </a:t>
            </a:r>
          </a:p>
          <a:p>
            <a:pPr algn="ctr"/>
            <a:r>
              <a:rPr lang="en-US" sz="900" dirty="0" smtClean="0"/>
              <a:t>First &amp; Last - ESPN Radio </a:t>
            </a:r>
          </a:p>
          <a:p>
            <a:pPr algn="ctr"/>
            <a:r>
              <a:rPr lang="en-US" sz="900" dirty="0" smtClean="0"/>
              <a:t>Paul </a:t>
            </a:r>
            <a:r>
              <a:rPr lang="en-US" sz="900" dirty="0" err="1" smtClean="0"/>
              <a:t>Finebaum</a:t>
            </a:r>
            <a:r>
              <a:rPr lang="en-US" sz="900" dirty="0" smtClean="0"/>
              <a:t> - ESPN/SEC Network Radio</a:t>
            </a:r>
          </a:p>
          <a:p>
            <a:pPr algn="ctr"/>
            <a:r>
              <a:rPr lang="en-US" sz="900" dirty="0" smtClean="0"/>
              <a:t> </a:t>
            </a:r>
          </a:p>
          <a:p>
            <a:pPr algn="ctr"/>
            <a:r>
              <a:rPr lang="en-US" sz="900" dirty="0" smtClean="0"/>
              <a:t>Colin Cowherd - Fox Sports Radio</a:t>
            </a:r>
          </a:p>
          <a:p>
            <a:pPr algn="ctr"/>
            <a:r>
              <a:rPr lang="en-US" sz="900" dirty="0" smtClean="0"/>
              <a:t>Dan Patrick Show - Fox Sports Radio</a:t>
            </a:r>
          </a:p>
          <a:p>
            <a:pPr algn="ctr"/>
            <a:r>
              <a:rPr lang="en-US" sz="900" dirty="0" smtClean="0"/>
              <a:t>Outkick The Coverage w/ Clay Travis - Fox Sports Radio</a:t>
            </a:r>
          </a:p>
          <a:p>
            <a:pPr algn="ctr"/>
            <a:r>
              <a:rPr lang="en-US" sz="900" dirty="0" smtClean="0"/>
              <a:t>Jay Mohr - Fox Sports Radio</a:t>
            </a:r>
          </a:p>
          <a:p>
            <a:pPr algn="ctr"/>
            <a:r>
              <a:rPr lang="en-US" sz="900" dirty="0" smtClean="0"/>
              <a:t>Rich </a:t>
            </a:r>
            <a:r>
              <a:rPr lang="en-US" sz="900" dirty="0" err="1" smtClean="0"/>
              <a:t>Eisen</a:t>
            </a:r>
            <a:r>
              <a:rPr lang="en-US" sz="900" dirty="0" smtClean="0"/>
              <a:t> - Fox Sports Radio</a:t>
            </a:r>
          </a:p>
          <a:p>
            <a:pPr algn="ctr"/>
            <a:r>
              <a:rPr lang="en-US" sz="900" dirty="0" smtClean="0"/>
              <a:t>JT The Brick - Fox Sports Radio </a:t>
            </a:r>
          </a:p>
          <a:p>
            <a:pPr algn="ctr"/>
            <a:r>
              <a:rPr lang="en-US" sz="900" dirty="0" smtClean="0"/>
              <a:t>Steve Gorman - Fox Sports Radio</a:t>
            </a:r>
          </a:p>
          <a:p>
            <a:pPr algn="ctr"/>
            <a:r>
              <a:rPr lang="en-US" sz="900" dirty="0" smtClean="0"/>
              <a:t>Jason Smith - Fox Sports Radio</a:t>
            </a:r>
          </a:p>
          <a:p>
            <a:pPr algn="ctr"/>
            <a:r>
              <a:rPr lang="en-US" sz="900" dirty="0" smtClean="0"/>
              <a:t> </a:t>
            </a:r>
          </a:p>
          <a:p>
            <a:pPr algn="ctr"/>
            <a:r>
              <a:rPr lang="en-US" sz="900" dirty="0" smtClean="0"/>
              <a:t>Jim Rome - CBS Sports Radio</a:t>
            </a:r>
          </a:p>
          <a:p>
            <a:pPr algn="ctr"/>
            <a:r>
              <a:rPr lang="en-US" sz="900" dirty="0" err="1" smtClean="0"/>
              <a:t>Gio</a:t>
            </a:r>
            <a:r>
              <a:rPr lang="en-US" sz="900" dirty="0" smtClean="0"/>
              <a:t> &amp; Jones - CBS Sports Radio</a:t>
            </a:r>
          </a:p>
          <a:p>
            <a:pPr algn="ctr"/>
            <a:r>
              <a:rPr lang="en-US" sz="900" dirty="0" err="1" smtClean="0"/>
              <a:t>Tiki</a:t>
            </a:r>
            <a:r>
              <a:rPr lang="en-US" sz="900" dirty="0" smtClean="0"/>
              <a:t> &amp; Tierney - CBS Sports Radio</a:t>
            </a:r>
          </a:p>
          <a:p>
            <a:pPr algn="ctr"/>
            <a:r>
              <a:rPr lang="en-US" sz="900" dirty="0" smtClean="0"/>
              <a:t>Doug Gottlieb - CBS Sports Radio </a:t>
            </a:r>
          </a:p>
          <a:p>
            <a:pPr algn="ctr"/>
            <a:r>
              <a:rPr lang="en-US" sz="900" dirty="0" smtClean="0"/>
              <a:t>The DA Show - CBS Sports Radio</a:t>
            </a:r>
          </a:p>
          <a:p>
            <a:pPr algn="ctr"/>
            <a:r>
              <a:rPr lang="en-US" sz="900" dirty="0" err="1" smtClean="0"/>
              <a:t>Ferrall</a:t>
            </a:r>
            <a:r>
              <a:rPr lang="en-US" sz="900" dirty="0" smtClean="0"/>
              <a:t> on the Bench - CBS Sports Radio</a:t>
            </a:r>
          </a:p>
          <a:p>
            <a:pPr algn="ctr"/>
            <a:r>
              <a:rPr lang="en-US" sz="900" dirty="0" smtClean="0"/>
              <a:t>After Hours w/ Amy Lawrence - CBS Sports Radio</a:t>
            </a:r>
          </a:p>
          <a:p>
            <a:pPr algn="ctr"/>
            <a:r>
              <a:rPr lang="en-US" sz="900" dirty="0" smtClean="0"/>
              <a:t> </a:t>
            </a:r>
          </a:p>
          <a:p>
            <a:pPr algn="ctr"/>
            <a:r>
              <a:rPr lang="en-US" sz="900" dirty="0" smtClean="0"/>
              <a:t>Mike Florio - NBC Sports Radio</a:t>
            </a:r>
          </a:p>
          <a:p>
            <a:pPr algn="ctr"/>
            <a:r>
              <a:rPr lang="en-US" sz="900" dirty="0" err="1" smtClean="0"/>
              <a:t>Amani</a:t>
            </a:r>
            <a:r>
              <a:rPr lang="en-US" sz="900" dirty="0" smtClean="0"/>
              <a:t> &amp; Dan - NBC Sports Radio</a:t>
            </a:r>
          </a:p>
          <a:p>
            <a:pPr algn="ctr"/>
            <a:r>
              <a:rPr lang="en-US" sz="900" dirty="0" smtClean="0"/>
              <a:t>Chris </a:t>
            </a:r>
            <a:r>
              <a:rPr lang="en-US" sz="900" dirty="0" err="1" smtClean="0"/>
              <a:t>Mannix</a:t>
            </a:r>
            <a:r>
              <a:rPr lang="en-US" sz="900" dirty="0" smtClean="0"/>
              <a:t> Show - NBC Sports Radio</a:t>
            </a:r>
          </a:p>
          <a:p>
            <a:pPr algn="ctr"/>
            <a:r>
              <a:rPr lang="en-US" sz="900" dirty="0" smtClean="0"/>
              <a:t>Under Center w/ Mark Malone - NBC Sports Radio</a:t>
            </a:r>
          </a:p>
          <a:p>
            <a:pPr algn="ctr"/>
            <a:r>
              <a:rPr lang="en-US" sz="900" dirty="0" smtClean="0"/>
              <a:t>Voices of the Game w/ </a:t>
            </a:r>
            <a:r>
              <a:rPr lang="en-US" sz="900" dirty="0" err="1" smtClean="0"/>
              <a:t>Newy</a:t>
            </a:r>
            <a:r>
              <a:rPr lang="en-US" sz="900" dirty="0" smtClean="0"/>
              <a:t> Scruggs - NBC Sports Radio</a:t>
            </a:r>
          </a:p>
          <a:p>
            <a:pPr algn="ctr"/>
            <a:r>
              <a:rPr lang="en-US" sz="900" dirty="0" smtClean="0"/>
              <a:t> </a:t>
            </a:r>
          </a:p>
          <a:p>
            <a:pPr algn="ctr"/>
            <a:r>
              <a:rPr lang="en-US" sz="900" dirty="0" smtClean="0"/>
              <a:t>Prime Cut w/ Sean Salisbury - SB Nation Radio</a:t>
            </a:r>
          </a:p>
          <a:p>
            <a:pPr algn="ctr"/>
            <a:r>
              <a:rPr lang="en-US" sz="900" dirty="0" smtClean="0"/>
              <a:t> </a:t>
            </a:r>
          </a:p>
          <a:p>
            <a:pPr algn="ctr"/>
            <a:r>
              <a:rPr lang="en-US" sz="900" dirty="0" smtClean="0"/>
              <a:t>Morning Men w/ Evan Cohen &amp; Mike </a:t>
            </a:r>
            <a:r>
              <a:rPr lang="en-US" sz="900" dirty="0" err="1" smtClean="0"/>
              <a:t>Babchik</a:t>
            </a:r>
            <a:r>
              <a:rPr lang="en-US" sz="900" dirty="0" smtClean="0"/>
              <a:t> (Mad Dog Sports Radio)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Mad Dog Unleashed w/ Chris Russo (Mad Dog Sports Radio)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Adam Schein on Sports (Mad Dog Sports Radio)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Stephen A. Smith Show (Mad Dog Sports Radio)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Opening Drive (NFL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Moving The Chains (NFL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Leadoff Spot (MLB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Power Alley (MLB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Inside Pitch (MLB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NBA Today (NBA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Starting Lineup (NBA Channel)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Full Ride w/ </a:t>
            </a:r>
            <a:r>
              <a:rPr lang="en-US" sz="900" dirty="0" err="1" smtClean="0"/>
              <a:t>Neuheisel</a:t>
            </a:r>
            <a:r>
              <a:rPr lang="en-US" sz="900" dirty="0" smtClean="0"/>
              <a:t> &amp; Childers (College Sports Nation)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First Team w/ </a:t>
            </a:r>
            <a:r>
              <a:rPr lang="en-US" sz="900" dirty="0" err="1" smtClean="0"/>
              <a:t>Zarzour</a:t>
            </a:r>
            <a:r>
              <a:rPr lang="en-US" sz="900" dirty="0" smtClean="0"/>
              <a:t> &amp; McElroy (College Sports Nation)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College Sports Today w/ Mark Packer (College Sports Nation) - </a:t>
            </a:r>
            <a:r>
              <a:rPr lang="en-US" sz="900" dirty="0" err="1" smtClean="0"/>
              <a:t>SiriusXM</a:t>
            </a:r>
            <a:endParaRPr lang="en-US" sz="900" dirty="0" smtClean="0"/>
          </a:p>
          <a:p>
            <a:pPr algn="ctr"/>
            <a:r>
              <a:rPr lang="en-US" sz="900" dirty="0" smtClean="0"/>
              <a:t>The B/R Spotlight w/ </a:t>
            </a:r>
            <a:r>
              <a:rPr lang="en-US" sz="900" dirty="0" err="1" smtClean="0"/>
              <a:t>Ric</a:t>
            </a:r>
            <a:r>
              <a:rPr lang="en-US" sz="900" dirty="0" smtClean="0"/>
              <a:t> Bucher &amp; Nicole </a:t>
            </a:r>
            <a:r>
              <a:rPr lang="en-US" sz="900" dirty="0" err="1" smtClean="0"/>
              <a:t>Zaloumis</a:t>
            </a:r>
            <a:r>
              <a:rPr lang="en-US" sz="900" dirty="0" smtClean="0"/>
              <a:t> (Bleacher Report Radio) </a:t>
            </a:r>
            <a:r>
              <a:rPr lang="en-US" sz="900" dirty="0" smtClean="0"/>
              <a:t>– </a:t>
            </a:r>
            <a:r>
              <a:rPr lang="en-US" sz="900" dirty="0" err="1" smtClean="0"/>
              <a:t>SiriusXM</a:t>
            </a:r>
            <a:endParaRPr lang="en-US" sz="900" dirty="0" smtClean="0"/>
          </a:p>
        </p:txBody>
      </p:sp>
      <p:pic>
        <p:nvPicPr>
          <p:cNvPr id="3" name="Picture 2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Mid-Market </a:t>
            </a:r>
            <a:r>
              <a:rPr lang="en-US" sz="1100" b="1" dirty="0" smtClean="0"/>
              <a:t>Sports Radio PD's</a:t>
            </a:r>
            <a:endParaRPr lang="en-US" sz="1100" dirty="0" smtClean="0"/>
          </a:p>
          <a:p>
            <a:pPr algn="ctr"/>
            <a:r>
              <a:rPr lang="en-US" sz="1100" dirty="0" smtClean="0"/>
              <a:t>James </a:t>
            </a:r>
            <a:r>
              <a:rPr lang="en-US" sz="1100" dirty="0" err="1" smtClean="0"/>
              <a:t>Graci</a:t>
            </a:r>
            <a:r>
              <a:rPr lang="en-US" sz="1100" dirty="0" smtClean="0"/>
              <a:t> - 93.7 The Fan Pittsburgh</a:t>
            </a:r>
          </a:p>
          <a:p>
            <a:pPr algn="ctr"/>
            <a:r>
              <a:rPr lang="en-US" sz="1100" dirty="0" smtClean="0"/>
              <a:t>Chris </a:t>
            </a:r>
            <a:r>
              <a:rPr lang="en-US" sz="1100" dirty="0" err="1" smtClean="0"/>
              <a:t>Neupert</a:t>
            </a:r>
            <a:r>
              <a:rPr lang="en-US" sz="1100" dirty="0" smtClean="0"/>
              <a:t> - 101 ESPN St. Louis</a:t>
            </a:r>
          </a:p>
          <a:p>
            <a:pPr algn="ctr"/>
            <a:r>
              <a:rPr lang="en-US" sz="1100" dirty="0" smtClean="0"/>
              <a:t>Jeff Austin - 1080 The Fan Portland</a:t>
            </a:r>
          </a:p>
          <a:p>
            <a:pPr algn="ctr"/>
            <a:r>
              <a:rPr lang="en-US" sz="1100" dirty="0" smtClean="0"/>
              <a:t>Kevin </a:t>
            </a:r>
            <a:r>
              <a:rPr lang="en-US" sz="1100" dirty="0" err="1" smtClean="0"/>
              <a:t>Sherrets</a:t>
            </a:r>
            <a:r>
              <a:rPr lang="en-US" sz="1100" dirty="0" smtClean="0"/>
              <a:t> - KHTK Sacramento</a:t>
            </a:r>
          </a:p>
          <a:p>
            <a:pPr algn="ctr"/>
            <a:r>
              <a:rPr lang="en-US" sz="1100" dirty="0" smtClean="0"/>
              <a:t>Jay Taylor - 97.1 The Fan Columbus</a:t>
            </a:r>
          </a:p>
          <a:p>
            <a:pPr algn="ctr"/>
            <a:r>
              <a:rPr lang="en-US" sz="1100" dirty="0" smtClean="0"/>
              <a:t>Andy Roth - 92.3 The Fan Cleveland</a:t>
            </a:r>
          </a:p>
          <a:p>
            <a:pPr algn="ctr"/>
            <a:r>
              <a:rPr lang="en-US" sz="1100" dirty="0" smtClean="0"/>
              <a:t>John Hanson - 610 Sports Kansas City</a:t>
            </a:r>
          </a:p>
          <a:p>
            <a:pPr algn="ctr"/>
            <a:r>
              <a:rPr lang="en-US" sz="1100" dirty="0" smtClean="0"/>
              <a:t>Brad Willis - 104.5 The Zone Nashville</a:t>
            </a:r>
          </a:p>
          <a:p>
            <a:pPr algn="ctr"/>
            <a:r>
              <a:rPr lang="en-US" sz="1100" dirty="0" smtClean="0"/>
              <a:t>Tom Parker - 105.7 The Fan Milwaukee</a:t>
            </a:r>
          </a:p>
          <a:p>
            <a:pPr algn="ctr"/>
            <a:r>
              <a:rPr lang="en-US" sz="1100" dirty="0" smtClean="0"/>
              <a:t>Dennis Glasgow - 99.9 The Fan Raleigh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Allan Davis - WGR Buffalo</a:t>
            </a:r>
          </a:p>
          <a:p>
            <a:pPr algn="ctr"/>
            <a:r>
              <a:rPr lang="en-US" sz="1100" dirty="0" smtClean="0"/>
              <a:t>Chad </a:t>
            </a:r>
            <a:r>
              <a:rPr lang="en-US" sz="1100" dirty="0" err="1" smtClean="0"/>
              <a:t>Boeger</a:t>
            </a:r>
            <a:r>
              <a:rPr lang="en-US" sz="1100" dirty="0" smtClean="0"/>
              <a:t> - WHB Kansas City</a:t>
            </a:r>
          </a:p>
          <a:p>
            <a:pPr algn="ctr"/>
            <a:r>
              <a:rPr lang="en-US" sz="1100" dirty="0" smtClean="0"/>
              <a:t>Ryan Haney - WJOX Birmingham</a:t>
            </a:r>
          </a:p>
          <a:p>
            <a:pPr algn="ctr"/>
            <a:r>
              <a:rPr lang="en-US" sz="1100" dirty="0" err="1" smtClean="0"/>
              <a:t>Chadd</a:t>
            </a:r>
            <a:r>
              <a:rPr lang="en-US" sz="1100" dirty="0" smtClean="0"/>
              <a:t> Scott - 1010XL Jacksonville</a:t>
            </a:r>
          </a:p>
          <a:p>
            <a:pPr algn="ctr"/>
            <a:r>
              <a:rPr lang="en-US" sz="1100" dirty="0" smtClean="0"/>
              <a:t>Brad Carson - 92.9 ESPN Memphis</a:t>
            </a:r>
          </a:p>
          <a:p>
            <a:pPr algn="ctr"/>
            <a:r>
              <a:rPr lang="en-US" sz="1100" dirty="0" smtClean="0"/>
              <a:t>Dave </a:t>
            </a:r>
            <a:r>
              <a:rPr lang="en-US" sz="1100" dirty="0" err="1" smtClean="0"/>
              <a:t>Tepper</a:t>
            </a:r>
            <a:r>
              <a:rPr lang="en-US" sz="1100" dirty="0" smtClean="0"/>
              <a:t> - 1620 The Zone Omaha</a:t>
            </a:r>
          </a:p>
          <a:p>
            <a:pPr algn="ctr"/>
            <a:r>
              <a:rPr lang="en-US" sz="1100" dirty="0" smtClean="0"/>
              <a:t>Dave </a:t>
            </a:r>
            <a:r>
              <a:rPr lang="en-US" sz="1100" dirty="0" err="1" smtClean="0"/>
              <a:t>Labrozzi</a:t>
            </a:r>
            <a:r>
              <a:rPr lang="en-US" sz="1100" dirty="0" smtClean="0"/>
              <a:t> - 105.7 The Fan Baltimore</a:t>
            </a:r>
          </a:p>
          <a:p>
            <a:pPr algn="ctr"/>
            <a:r>
              <a:rPr lang="en-US" sz="1100" dirty="0" smtClean="0"/>
              <a:t>Greg </a:t>
            </a:r>
            <a:r>
              <a:rPr lang="en-US" sz="1100" dirty="0" err="1" smtClean="0"/>
              <a:t>Rakestraw</a:t>
            </a:r>
            <a:r>
              <a:rPr lang="en-US" sz="1100" dirty="0" smtClean="0"/>
              <a:t> - 93.5/1070 The Fan Indianapolis</a:t>
            </a:r>
          </a:p>
          <a:p>
            <a:pPr algn="ctr"/>
            <a:r>
              <a:rPr lang="en-US" sz="1100" dirty="0" smtClean="0"/>
              <a:t>Buddy Wiley - 107.7 The Franchise Oklahoma City</a:t>
            </a:r>
          </a:p>
          <a:p>
            <a:pPr algn="ctr"/>
            <a:r>
              <a:rPr lang="en-US" sz="1100" dirty="0" smtClean="0"/>
              <a:t>Chris Baker - 98.1 The Sports Animal Oklahoma City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Scott Garrard - 1280 The Zone Salt Lake City</a:t>
            </a:r>
          </a:p>
          <a:p>
            <a:pPr algn="ctr"/>
            <a:r>
              <a:rPr lang="en-US" sz="1100" dirty="0" smtClean="0"/>
              <a:t>Justin </a:t>
            </a:r>
            <a:r>
              <a:rPr lang="en-US" sz="1100" dirty="0" err="1" smtClean="0"/>
              <a:t>Acri</a:t>
            </a:r>
            <a:r>
              <a:rPr lang="en-US" sz="1100" dirty="0" smtClean="0"/>
              <a:t> - 103.7 The Buzz Little Rock</a:t>
            </a:r>
          </a:p>
          <a:p>
            <a:pPr algn="ctr"/>
            <a:r>
              <a:rPr lang="en-US" sz="1100" dirty="0" smtClean="0"/>
              <a:t>Dave </a:t>
            </a:r>
            <a:r>
              <a:rPr lang="en-US" sz="1100" dirty="0" err="1" smtClean="0"/>
              <a:t>Jaconette</a:t>
            </a:r>
            <a:r>
              <a:rPr lang="en-US" sz="1100" dirty="0" smtClean="0"/>
              <a:t> - WBBL Grand Rapids</a:t>
            </a:r>
          </a:p>
          <a:p>
            <a:pPr algn="ctr"/>
            <a:r>
              <a:rPr lang="en-US" sz="1100" dirty="0" smtClean="0"/>
              <a:t>Mike Gill - 97.3 ESPN Atlantic City</a:t>
            </a:r>
          </a:p>
          <a:p>
            <a:pPr algn="ctr"/>
            <a:r>
              <a:rPr lang="en-US" sz="1100" dirty="0" smtClean="0"/>
              <a:t>Erin Hogan - 104.9 The Horn Austin</a:t>
            </a:r>
          </a:p>
          <a:p>
            <a:pPr algn="ctr"/>
            <a:r>
              <a:rPr lang="en-US" sz="1100" dirty="0" smtClean="0"/>
              <a:t>Chris Hoffman - 1320 KFAN Salt Lake City</a:t>
            </a:r>
          </a:p>
          <a:p>
            <a:pPr algn="ctr"/>
            <a:r>
              <a:rPr lang="en-US" sz="1100" dirty="0" smtClean="0"/>
              <a:t>Jimmy Clark - 107.5 The Fan Green Bay</a:t>
            </a:r>
          </a:p>
          <a:p>
            <a:pPr algn="ctr"/>
            <a:r>
              <a:rPr lang="en-US" sz="1100" dirty="0" smtClean="0"/>
              <a:t>Cade </a:t>
            </a:r>
            <a:r>
              <a:rPr lang="en-US" sz="1100" dirty="0" err="1" smtClean="0"/>
              <a:t>Voisin</a:t>
            </a:r>
            <a:r>
              <a:rPr lang="en-US" sz="1100" dirty="0" smtClean="0"/>
              <a:t> - 104.5 ESPN Baton Rouge</a:t>
            </a:r>
          </a:p>
          <a:p>
            <a:pPr algn="ctr"/>
            <a:r>
              <a:rPr lang="en-US" sz="1100" dirty="0" smtClean="0"/>
              <a:t>Drew </a:t>
            </a:r>
            <a:r>
              <a:rPr lang="en-US" sz="1100" dirty="0" err="1" smtClean="0"/>
              <a:t>Anderssen</a:t>
            </a:r>
            <a:r>
              <a:rPr lang="en-US" sz="1100" dirty="0" smtClean="0"/>
              <a:t> - ESPN 580 Orlando</a:t>
            </a:r>
          </a:p>
          <a:p>
            <a:pPr algn="ctr"/>
            <a:r>
              <a:rPr lang="en-US" sz="1100" dirty="0" smtClean="0"/>
              <a:t>Andrew Downs - 1460 KXNO Des Moines</a:t>
            </a:r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Major Market Sports Radio Stations</a:t>
            </a:r>
            <a:endParaRPr lang="en-US" sz="1100" dirty="0" smtClean="0"/>
          </a:p>
          <a:p>
            <a:pPr algn="ctr"/>
            <a:r>
              <a:rPr lang="en-US" sz="1100" dirty="0" smtClean="0"/>
              <a:t>WFAN </a:t>
            </a:r>
            <a:r>
              <a:rPr lang="en-US" sz="1100" dirty="0" smtClean="0"/>
              <a:t>New York</a:t>
            </a:r>
          </a:p>
          <a:p>
            <a:pPr algn="ctr"/>
            <a:r>
              <a:rPr lang="en-US" sz="1100" dirty="0" smtClean="0"/>
              <a:t>98.7 ESPN New York</a:t>
            </a:r>
          </a:p>
          <a:p>
            <a:pPr algn="ctr"/>
            <a:r>
              <a:rPr lang="en-US" sz="1100" dirty="0" smtClean="0"/>
              <a:t>ESPN LA 710 Los Angeles</a:t>
            </a:r>
          </a:p>
          <a:p>
            <a:pPr algn="ctr"/>
            <a:r>
              <a:rPr lang="en-US" sz="1100" dirty="0" smtClean="0"/>
              <a:t>AM 570 LA Sports Los Angeles </a:t>
            </a:r>
          </a:p>
          <a:p>
            <a:pPr algn="ctr"/>
            <a:r>
              <a:rPr lang="en-US" sz="1100" dirty="0" smtClean="0"/>
              <a:t>ESPN 1000 Chicago</a:t>
            </a:r>
          </a:p>
          <a:p>
            <a:pPr algn="ctr"/>
            <a:r>
              <a:rPr lang="en-US" sz="1100" dirty="0" smtClean="0"/>
              <a:t>670 The Score Chicago</a:t>
            </a:r>
          </a:p>
          <a:p>
            <a:pPr algn="ctr"/>
            <a:r>
              <a:rPr lang="en-US" sz="1100" dirty="0" smtClean="0"/>
              <a:t>KNBR San Francisco</a:t>
            </a:r>
          </a:p>
          <a:p>
            <a:pPr algn="ctr"/>
            <a:r>
              <a:rPr lang="en-US" sz="1100" dirty="0" smtClean="0"/>
              <a:t>95.7 The Game San Francisco</a:t>
            </a:r>
          </a:p>
          <a:p>
            <a:pPr algn="ctr"/>
            <a:r>
              <a:rPr lang="en-US" sz="1100" dirty="0" smtClean="0"/>
              <a:t>105.7 The Fan Dallas</a:t>
            </a:r>
          </a:p>
          <a:p>
            <a:pPr algn="ctr"/>
            <a:r>
              <a:rPr lang="en-US" sz="1100" dirty="0" smtClean="0"/>
              <a:t>Sports Radio 1310 The Ticket Dallas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106.7 The Fan Washington D.C.</a:t>
            </a:r>
          </a:p>
          <a:p>
            <a:pPr algn="ctr"/>
            <a:r>
              <a:rPr lang="en-US" sz="1100" dirty="0" smtClean="0"/>
              <a:t>ESPN 980 Washington D.C.</a:t>
            </a:r>
          </a:p>
          <a:p>
            <a:pPr algn="ctr"/>
            <a:r>
              <a:rPr lang="en-US" sz="1100" dirty="0" smtClean="0"/>
              <a:t>98.5 The Sports Hub Boston</a:t>
            </a:r>
          </a:p>
          <a:p>
            <a:pPr algn="ctr"/>
            <a:r>
              <a:rPr lang="en-US" sz="1100" dirty="0" smtClean="0"/>
              <a:t>WEEI Boston</a:t>
            </a:r>
          </a:p>
          <a:p>
            <a:pPr algn="ctr"/>
            <a:r>
              <a:rPr lang="en-US" sz="1100" dirty="0" smtClean="0"/>
              <a:t>94 WIP Philadelphia</a:t>
            </a:r>
          </a:p>
          <a:p>
            <a:pPr algn="ctr"/>
            <a:r>
              <a:rPr lang="en-US" sz="1100" dirty="0" smtClean="0"/>
              <a:t>97.5 The Fanatic Philadelphia</a:t>
            </a:r>
          </a:p>
          <a:p>
            <a:pPr algn="ctr"/>
            <a:r>
              <a:rPr lang="en-US" sz="1100" dirty="0" smtClean="0"/>
              <a:t>Sports Radio 610 Houston</a:t>
            </a:r>
          </a:p>
          <a:p>
            <a:pPr algn="ctr"/>
            <a:r>
              <a:rPr lang="en-US" sz="1100" dirty="0" smtClean="0"/>
              <a:t>97.1 The Ticket Detroit</a:t>
            </a:r>
          </a:p>
          <a:p>
            <a:pPr algn="ctr"/>
            <a:r>
              <a:rPr lang="en-US" sz="1100" dirty="0" smtClean="0"/>
              <a:t>790 The Ticket Miami</a:t>
            </a:r>
          </a:p>
          <a:p>
            <a:pPr algn="ctr"/>
            <a:r>
              <a:rPr lang="en-US" sz="1100" dirty="0" smtClean="0"/>
              <a:t>Arizona Sports 98.7 Phoenix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WQAM Miami</a:t>
            </a:r>
          </a:p>
          <a:p>
            <a:pPr algn="ctr"/>
            <a:r>
              <a:rPr lang="en-US" sz="1100" dirty="0" smtClean="0"/>
              <a:t>950 KJR Seattle</a:t>
            </a:r>
          </a:p>
          <a:p>
            <a:pPr algn="ctr"/>
            <a:r>
              <a:rPr lang="en-US" sz="1100" dirty="0" smtClean="0"/>
              <a:t>710 ESPN Seattle</a:t>
            </a:r>
          </a:p>
          <a:p>
            <a:pPr algn="ctr"/>
            <a:r>
              <a:rPr lang="en-US" sz="1100" dirty="0" smtClean="0"/>
              <a:t>KFAN Minneapolis</a:t>
            </a:r>
          </a:p>
          <a:p>
            <a:pPr algn="ctr"/>
            <a:r>
              <a:rPr lang="en-US" sz="1100" dirty="0" smtClean="0"/>
              <a:t>92.9 The Game Atlanta</a:t>
            </a:r>
          </a:p>
          <a:p>
            <a:pPr algn="ctr"/>
            <a:r>
              <a:rPr lang="en-US" sz="1100" dirty="0" smtClean="0"/>
              <a:t>680 The Fan Atlanta</a:t>
            </a:r>
          </a:p>
          <a:p>
            <a:pPr algn="ctr"/>
            <a:r>
              <a:rPr lang="en-US" sz="1100" dirty="0" smtClean="0"/>
              <a:t>620 WDAE Tampa</a:t>
            </a:r>
          </a:p>
          <a:p>
            <a:pPr algn="ctr"/>
            <a:r>
              <a:rPr lang="en-US" sz="1100" dirty="0" smtClean="0"/>
              <a:t>104.3 The Fan Denver</a:t>
            </a:r>
          </a:p>
          <a:p>
            <a:pPr algn="ctr"/>
            <a:r>
              <a:rPr lang="en-US" sz="1100" dirty="0" smtClean="0"/>
              <a:t>XTRA 1360 San Diego</a:t>
            </a:r>
          </a:p>
          <a:p>
            <a:pPr algn="ctr"/>
            <a:r>
              <a:rPr lang="en-US" sz="1100" dirty="0" smtClean="0"/>
              <a:t>Mighty 1090 San Diego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Mid-Market </a:t>
            </a:r>
            <a:r>
              <a:rPr lang="en-US" sz="1100" b="1" dirty="0" smtClean="0"/>
              <a:t>Sports Radio </a:t>
            </a:r>
            <a:r>
              <a:rPr lang="en-US" sz="1100" b="1" dirty="0" smtClean="0"/>
              <a:t>Stations</a:t>
            </a:r>
            <a:endParaRPr lang="en-US" sz="1100" dirty="0" smtClean="0"/>
          </a:p>
          <a:p>
            <a:pPr algn="ctr"/>
            <a:r>
              <a:rPr lang="en-US" sz="1100" dirty="0" smtClean="0"/>
              <a:t>101 </a:t>
            </a:r>
            <a:r>
              <a:rPr lang="en-US" sz="1100" dirty="0" smtClean="0"/>
              <a:t>ESPN St. Louis</a:t>
            </a:r>
          </a:p>
          <a:p>
            <a:pPr algn="ctr"/>
            <a:r>
              <a:rPr lang="en-US" sz="1100" dirty="0" smtClean="0"/>
              <a:t>1080 The Fan Portland</a:t>
            </a:r>
          </a:p>
          <a:p>
            <a:pPr algn="ctr"/>
            <a:r>
              <a:rPr lang="en-US" sz="1100" dirty="0" smtClean="0"/>
              <a:t>610 The Fan Charlotte</a:t>
            </a:r>
          </a:p>
          <a:p>
            <a:pPr algn="ctr"/>
            <a:r>
              <a:rPr lang="en-US" sz="1100" dirty="0" smtClean="0"/>
              <a:t>105.7 The Fan Baltimore</a:t>
            </a:r>
          </a:p>
          <a:p>
            <a:pPr algn="ctr"/>
            <a:r>
              <a:rPr lang="en-US" sz="1100" dirty="0" smtClean="0"/>
              <a:t>97.1 The Fan Columbus</a:t>
            </a:r>
          </a:p>
          <a:p>
            <a:pPr algn="ctr"/>
            <a:r>
              <a:rPr lang="en-US" sz="1100" dirty="0" smtClean="0"/>
              <a:t>93.7 The Fan Pittsburgh	</a:t>
            </a:r>
          </a:p>
          <a:p>
            <a:pPr algn="ctr"/>
            <a:r>
              <a:rPr lang="en-US" sz="1100" dirty="0" smtClean="0"/>
              <a:t>104.5 The Zone Nashville</a:t>
            </a:r>
          </a:p>
          <a:p>
            <a:pPr algn="ctr"/>
            <a:r>
              <a:rPr lang="en-US" sz="1100" dirty="0" smtClean="0"/>
              <a:t>610 Sports Kansas City</a:t>
            </a:r>
          </a:p>
          <a:p>
            <a:pPr algn="ctr"/>
            <a:r>
              <a:rPr lang="en-US" sz="1100" dirty="0" smtClean="0"/>
              <a:t>WHB 810 Kansas City</a:t>
            </a:r>
          </a:p>
          <a:p>
            <a:pPr algn="ctr"/>
            <a:r>
              <a:rPr lang="en-US" sz="1100" dirty="0" smtClean="0"/>
              <a:t>1620 The Zone Omaha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98.1 The Sports Animal Oklahoma City</a:t>
            </a:r>
          </a:p>
          <a:p>
            <a:pPr algn="ctr"/>
            <a:r>
              <a:rPr lang="en-US" sz="1100" dirty="0" smtClean="0"/>
              <a:t>93.5/1070 The Fan Indianapolis</a:t>
            </a:r>
          </a:p>
          <a:p>
            <a:pPr algn="ctr"/>
            <a:r>
              <a:rPr lang="en-US" sz="1100" dirty="0" smtClean="0"/>
              <a:t>1280 The Zone Salt Lake City</a:t>
            </a:r>
          </a:p>
          <a:p>
            <a:pPr algn="ctr"/>
            <a:r>
              <a:rPr lang="en-US" sz="1100" dirty="0" smtClean="0"/>
              <a:t>94.5 WJOX Birmingham</a:t>
            </a:r>
          </a:p>
          <a:p>
            <a:pPr algn="ctr"/>
            <a:r>
              <a:rPr lang="en-US" sz="1100" dirty="0" smtClean="0"/>
              <a:t>104.9 The Horn Austin</a:t>
            </a:r>
          </a:p>
          <a:p>
            <a:pPr algn="ctr"/>
            <a:r>
              <a:rPr lang="en-US" sz="1100" dirty="0" smtClean="0"/>
              <a:t>WGR Buffalo</a:t>
            </a:r>
          </a:p>
          <a:p>
            <a:pPr algn="ctr"/>
            <a:r>
              <a:rPr lang="en-US" sz="1100" dirty="0" smtClean="0"/>
              <a:t>92.9 ESPN Memphis</a:t>
            </a:r>
          </a:p>
          <a:p>
            <a:pPr algn="ctr"/>
            <a:r>
              <a:rPr lang="en-US" sz="1100" dirty="0" smtClean="0"/>
              <a:t>92.3 The Fan Cleveland</a:t>
            </a:r>
          </a:p>
          <a:p>
            <a:pPr algn="ctr"/>
            <a:r>
              <a:rPr lang="en-US" sz="1100" dirty="0" smtClean="0"/>
              <a:t>KHTK 1140 Sacramento</a:t>
            </a:r>
          </a:p>
          <a:p>
            <a:pPr algn="ctr"/>
            <a:r>
              <a:rPr lang="en-US" sz="1100" dirty="0" smtClean="0"/>
              <a:t>105.7 The Fan Milwaukee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KXNO Des Moines</a:t>
            </a:r>
          </a:p>
          <a:p>
            <a:pPr algn="ctr"/>
            <a:r>
              <a:rPr lang="en-US" sz="1100" dirty="0" smtClean="0"/>
              <a:t>1010XL Jacksonville</a:t>
            </a:r>
          </a:p>
          <a:p>
            <a:pPr algn="ctr"/>
            <a:r>
              <a:rPr lang="en-US" sz="1100" dirty="0" smtClean="0"/>
              <a:t>99.9 The Fan Raleigh</a:t>
            </a:r>
          </a:p>
          <a:p>
            <a:pPr algn="ctr"/>
            <a:r>
              <a:rPr lang="en-US" sz="1100" dirty="0" smtClean="0"/>
              <a:t>103.7 The Buzz Little Rock</a:t>
            </a:r>
          </a:p>
          <a:p>
            <a:pPr algn="ctr"/>
            <a:r>
              <a:rPr lang="en-US" sz="1100" dirty="0" smtClean="0"/>
              <a:t>107.3 WBBL Grand Rapids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Major </a:t>
            </a:r>
            <a:r>
              <a:rPr lang="en-US" sz="1100" b="1" dirty="0" smtClean="0"/>
              <a:t>Market Sports Radio </a:t>
            </a:r>
            <a:r>
              <a:rPr lang="en-US" sz="1100" b="1" dirty="0" smtClean="0"/>
              <a:t>Morning Shows</a:t>
            </a:r>
            <a:endParaRPr lang="en-US" sz="1100" dirty="0" smtClean="0"/>
          </a:p>
          <a:p>
            <a:pPr algn="ctr"/>
            <a:r>
              <a:rPr lang="en-US" sz="1100" dirty="0" smtClean="0"/>
              <a:t>Boomer </a:t>
            </a:r>
            <a:r>
              <a:rPr lang="en-US" sz="1100" dirty="0" smtClean="0"/>
              <a:t>&amp; Carton - WFAN New York</a:t>
            </a:r>
          </a:p>
          <a:p>
            <a:pPr algn="ctr"/>
            <a:r>
              <a:rPr lang="en-US" sz="1100" dirty="0" err="1" smtClean="0"/>
              <a:t>Mully</a:t>
            </a:r>
            <a:r>
              <a:rPr lang="en-US" sz="1100" dirty="0" smtClean="0"/>
              <a:t> &amp; Hanley - 670 The Score Chicago</a:t>
            </a:r>
          </a:p>
          <a:p>
            <a:pPr algn="ctr"/>
            <a:r>
              <a:rPr lang="en-US" sz="1100" dirty="0" smtClean="0"/>
              <a:t>The </a:t>
            </a:r>
            <a:r>
              <a:rPr lang="en-US" sz="1100" dirty="0" err="1" smtClean="0"/>
              <a:t>Musers</a:t>
            </a:r>
            <a:r>
              <a:rPr lang="en-US" sz="1100" dirty="0" smtClean="0"/>
              <a:t> - 1310 The Ticket Dallas</a:t>
            </a:r>
          </a:p>
          <a:p>
            <a:pPr algn="ctr"/>
            <a:r>
              <a:rPr lang="en-US" sz="1100" dirty="0" smtClean="0"/>
              <a:t>Shan &amp; RJ - 105.3 The Fan Dallas</a:t>
            </a:r>
          </a:p>
          <a:p>
            <a:pPr algn="ctr"/>
            <a:r>
              <a:rPr lang="en-US" sz="1100" dirty="0" err="1" smtClean="0"/>
              <a:t>Murph</a:t>
            </a:r>
            <a:r>
              <a:rPr lang="en-US" sz="1100" dirty="0" smtClean="0"/>
              <a:t> &amp; Mac - KNBR San Francisco</a:t>
            </a:r>
          </a:p>
          <a:p>
            <a:pPr algn="ctr"/>
            <a:r>
              <a:rPr lang="en-US" sz="1100" dirty="0" smtClean="0"/>
              <a:t>Joe, Lo &amp; Dibs - 95.7 The Game San Francisco</a:t>
            </a:r>
          </a:p>
          <a:p>
            <a:pPr algn="ctr"/>
            <a:r>
              <a:rPr lang="en-US" sz="1100" dirty="0" smtClean="0"/>
              <a:t>Angelo </a:t>
            </a:r>
            <a:r>
              <a:rPr lang="en-US" sz="1100" dirty="0" err="1" smtClean="0"/>
              <a:t>Cataldi</a:t>
            </a:r>
            <a:r>
              <a:rPr lang="en-US" sz="1100" dirty="0" smtClean="0"/>
              <a:t> - 94 WIP Philadelphia</a:t>
            </a:r>
          </a:p>
          <a:p>
            <a:pPr algn="ctr"/>
            <a:r>
              <a:rPr lang="en-US" sz="1100" dirty="0" smtClean="0"/>
              <a:t>Anthony </a:t>
            </a:r>
            <a:r>
              <a:rPr lang="en-US" sz="1100" dirty="0" err="1" smtClean="0"/>
              <a:t>Gargano</a:t>
            </a:r>
            <a:r>
              <a:rPr lang="en-US" sz="1100" dirty="0" smtClean="0"/>
              <a:t> - 97.5 The Fanatic Philadelphia</a:t>
            </a:r>
          </a:p>
          <a:p>
            <a:pPr algn="ctr"/>
            <a:r>
              <a:rPr lang="en-US" sz="1100" dirty="0" err="1" smtClean="0"/>
              <a:t>MaD</a:t>
            </a:r>
            <a:r>
              <a:rPr lang="en-US" sz="1100" dirty="0" smtClean="0"/>
              <a:t> Radio - Sports Radio 610 Houston</a:t>
            </a:r>
          </a:p>
          <a:p>
            <a:pPr algn="ctr"/>
            <a:r>
              <a:rPr lang="en-US" sz="1100" dirty="0" smtClean="0"/>
              <a:t>The Proper Gentlemen of Sports - </a:t>
            </a:r>
            <a:r>
              <a:rPr lang="en-US" sz="1100" dirty="0" err="1" smtClean="0"/>
              <a:t>SportsTalk</a:t>
            </a:r>
            <a:r>
              <a:rPr lang="en-US" sz="1100" dirty="0" smtClean="0"/>
              <a:t> 790 Houston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Sports Junkies - 106.7 The Fan Washington DC</a:t>
            </a:r>
          </a:p>
          <a:p>
            <a:pPr algn="ctr"/>
            <a:r>
              <a:rPr lang="en-US" sz="1100" dirty="0" smtClean="0"/>
              <a:t>Cooley &amp; Kevin - ESPN 980 Washington DC</a:t>
            </a:r>
          </a:p>
          <a:p>
            <a:pPr algn="ctr"/>
            <a:r>
              <a:rPr lang="en-US" sz="1100" dirty="0" smtClean="0"/>
              <a:t>The Rude Awakening - 60 The Fan Atlanta</a:t>
            </a:r>
          </a:p>
          <a:p>
            <a:pPr algn="ctr"/>
            <a:r>
              <a:rPr lang="en-US" sz="1100" dirty="0" smtClean="0"/>
              <a:t>Fricke &amp; Douglas - 92.9 The Game Atlanta</a:t>
            </a:r>
          </a:p>
          <a:p>
            <a:pPr algn="ctr"/>
            <a:r>
              <a:rPr lang="en-US" sz="1100" dirty="0" err="1" smtClean="0"/>
              <a:t>Toucher</a:t>
            </a:r>
            <a:r>
              <a:rPr lang="en-US" sz="1100" dirty="0" smtClean="0"/>
              <a:t> &amp; Rich - 98.5 The Sports Hub Boston</a:t>
            </a:r>
          </a:p>
          <a:p>
            <a:pPr algn="ctr"/>
            <a:r>
              <a:rPr lang="en-US" sz="1100" dirty="0" smtClean="0"/>
              <a:t>Kirk &amp; Callahan - WEEI Boston</a:t>
            </a:r>
          </a:p>
          <a:p>
            <a:pPr algn="ctr"/>
            <a:r>
              <a:rPr lang="en-US" sz="1100" dirty="0" err="1" smtClean="0"/>
              <a:t>Stoney</a:t>
            </a:r>
            <a:r>
              <a:rPr lang="en-US" sz="1100" dirty="0" smtClean="0"/>
              <a:t> &amp; Jamie - 97.1 The Ticket Detroit</a:t>
            </a:r>
          </a:p>
          <a:p>
            <a:pPr algn="ctr"/>
            <a:r>
              <a:rPr lang="en-US" sz="1100" dirty="0" err="1" smtClean="0"/>
              <a:t>Zaslow</a:t>
            </a:r>
            <a:r>
              <a:rPr lang="en-US" sz="1100" dirty="0" smtClean="0"/>
              <a:t>, </a:t>
            </a:r>
            <a:r>
              <a:rPr lang="en-US" sz="1100" dirty="0" err="1" smtClean="0"/>
              <a:t>Roms</a:t>
            </a:r>
            <a:r>
              <a:rPr lang="en-US" sz="1100" dirty="0" smtClean="0"/>
              <a:t> &amp; Amber - 790 The Ticket Miami</a:t>
            </a:r>
          </a:p>
          <a:p>
            <a:pPr algn="ctr"/>
            <a:r>
              <a:rPr lang="en-US" sz="1100" dirty="0" smtClean="0"/>
              <a:t>Joe Rose - 560 WQAM Miami</a:t>
            </a:r>
          </a:p>
          <a:p>
            <a:pPr algn="ctr"/>
            <a:r>
              <a:rPr lang="en-US" sz="1100" dirty="0" smtClean="0"/>
              <a:t>Doug &amp; Wolf - Arizona Sports 98.7 Phoenix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Mitch Levy - 950 KJR Seattle</a:t>
            </a:r>
          </a:p>
          <a:p>
            <a:pPr algn="ctr"/>
            <a:r>
              <a:rPr lang="en-US" sz="1100" dirty="0" smtClean="0"/>
              <a:t>Brock &amp; Salk - 710 ESPN Seattle</a:t>
            </a:r>
          </a:p>
          <a:p>
            <a:pPr algn="ctr"/>
            <a:r>
              <a:rPr lang="en-US" sz="1100" dirty="0" smtClean="0"/>
              <a:t>Dan </a:t>
            </a:r>
            <a:r>
              <a:rPr lang="en-US" sz="1100" dirty="0" err="1" smtClean="0"/>
              <a:t>Sileo</a:t>
            </a:r>
            <a:r>
              <a:rPr lang="en-US" sz="1100" dirty="0" smtClean="0"/>
              <a:t> - Mighty 1090 San Diego	</a:t>
            </a:r>
          </a:p>
          <a:p>
            <a:pPr algn="ctr"/>
            <a:r>
              <a:rPr lang="en-US" sz="1100" dirty="0" smtClean="0"/>
              <a:t>The Power Trip - KFAN Minneapolis</a:t>
            </a:r>
          </a:p>
          <a:p>
            <a:pPr algn="ctr"/>
            <a:r>
              <a:rPr lang="en-US" sz="1100" dirty="0" err="1" smtClean="0"/>
              <a:t>Schlereth</a:t>
            </a:r>
            <a:r>
              <a:rPr lang="en-US" sz="1100" dirty="0" smtClean="0"/>
              <a:t> &amp; Evans - 104.3 The Fan Denver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Mid-Market </a:t>
            </a:r>
            <a:r>
              <a:rPr lang="en-US" sz="1100" b="1" dirty="0" smtClean="0"/>
              <a:t>Sports Radio </a:t>
            </a:r>
            <a:r>
              <a:rPr lang="en-US" sz="1100" b="1" dirty="0" smtClean="0"/>
              <a:t>Morning Shows</a:t>
            </a:r>
            <a:endParaRPr lang="en-US" sz="1100" dirty="0" smtClean="0"/>
          </a:p>
          <a:p>
            <a:pPr algn="ctr"/>
            <a:r>
              <a:rPr lang="en-US" sz="1100" dirty="0" smtClean="0"/>
              <a:t>Bernie </a:t>
            </a:r>
            <a:r>
              <a:rPr lang="en-US" sz="1100" dirty="0" err="1" smtClean="0"/>
              <a:t>Miklasz</a:t>
            </a:r>
            <a:r>
              <a:rPr lang="en-US" sz="1100" dirty="0" smtClean="0"/>
              <a:t> - 101 ESPN St. Louis</a:t>
            </a:r>
          </a:p>
          <a:p>
            <a:pPr algn="ctr"/>
            <a:r>
              <a:rPr lang="en-US" sz="1100" dirty="0" smtClean="0"/>
              <a:t>Dusty &amp; Cam - 1080 The Fan Portland	</a:t>
            </a:r>
          </a:p>
          <a:p>
            <a:pPr algn="ctr"/>
            <a:r>
              <a:rPr lang="en-US" sz="1100" dirty="0" smtClean="0"/>
              <a:t>The Opening Drive - WJOX Birmingham</a:t>
            </a:r>
          </a:p>
          <a:p>
            <a:pPr algn="ctr"/>
            <a:r>
              <a:rPr lang="en-US" sz="1100" dirty="0" smtClean="0"/>
              <a:t>DJ &amp; PK - 1280 The Zone Salt Lake City</a:t>
            </a:r>
          </a:p>
          <a:p>
            <a:pPr algn="ctr"/>
            <a:r>
              <a:rPr lang="en-US" sz="1100" dirty="0" smtClean="0"/>
              <a:t>Norris &amp; Long - 105.7 The Fan Baltimore</a:t>
            </a:r>
          </a:p>
          <a:p>
            <a:pPr algn="ctr"/>
            <a:r>
              <a:rPr lang="en-US" sz="1100" dirty="0" smtClean="0"/>
              <a:t>The Border Patrol - 810 WHB Kansas City</a:t>
            </a:r>
          </a:p>
          <a:p>
            <a:pPr algn="ctr"/>
            <a:r>
              <a:rPr lang="en-US" sz="1100" dirty="0" smtClean="0"/>
              <a:t>The Morning After - 590 The Fan St. Louis</a:t>
            </a:r>
          </a:p>
          <a:p>
            <a:pPr algn="ctr"/>
            <a:r>
              <a:rPr lang="en-US" sz="1100" dirty="0" smtClean="0"/>
              <a:t>The Wake Up Zone - 104.5 The Zone Nashville</a:t>
            </a:r>
          </a:p>
          <a:p>
            <a:pPr algn="ctr"/>
            <a:r>
              <a:rPr lang="en-US" sz="1100" dirty="0" err="1" smtClean="0"/>
              <a:t>Fescoe</a:t>
            </a:r>
            <a:r>
              <a:rPr lang="en-US" sz="1100" dirty="0" smtClean="0"/>
              <a:t> In The Morning - 610 Sports Kansas City</a:t>
            </a:r>
          </a:p>
          <a:p>
            <a:pPr algn="ctr"/>
            <a:r>
              <a:rPr lang="en-US" sz="1100" dirty="0" smtClean="0"/>
              <a:t>Ken Carman &amp; Anthony Lima - 92.3 The Fan Cleveland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Howard Simon - WGR Buffalo</a:t>
            </a:r>
          </a:p>
          <a:p>
            <a:pPr algn="ctr"/>
            <a:r>
              <a:rPr lang="en-US" sz="1100" dirty="0" smtClean="0"/>
              <a:t>The Drill - 1010XL Jacksonville</a:t>
            </a:r>
          </a:p>
          <a:p>
            <a:pPr algn="ctr"/>
            <a:r>
              <a:rPr lang="en-US" sz="1100" dirty="0" smtClean="0"/>
              <a:t>Sharp &amp; </a:t>
            </a:r>
            <a:r>
              <a:rPr lang="en-US" sz="1100" dirty="0" err="1" smtClean="0"/>
              <a:t>Benning</a:t>
            </a:r>
            <a:r>
              <a:rPr lang="en-US" sz="1100" dirty="0" smtClean="0"/>
              <a:t> - 1620 The Zone Omaha</a:t>
            </a:r>
          </a:p>
          <a:p>
            <a:pPr algn="ctr"/>
            <a:r>
              <a:rPr lang="en-US" sz="1100" dirty="0" smtClean="0"/>
              <a:t>Mike Taylor Show - Ticket 760 San Antonio</a:t>
            </a:r>
          </a:p>
          <a:p>
            <a:pPr algn="ctr"/>
            <a:r>
              <a:rPr lang="en-US" sz="1100" dirty="0" smtClean="0"/>
              <a:t>The Bottom Line - AM 1300 The Zone Austin</a:t>
            </a:r>
          </a:p>
          <a:p>
            <a:pPr algn="ctr"/>
            <a:r>
              <a:rPr lang="en-US" sz="1100" dirty="0" smtClean="0"/>
              <a:t>Morning Animals - 98.1 The Sports Animal Oklahoma City</a:t>
            </a:r>
          </a:p>
          <a:p>
            <a:pPr algn="ctr"/>
            <a:r>
              <a:rPr lang="en-US" sz="1100" dirty="0" smtClean="0"/>
              <a:t>The Drive w/ Dave, </a:t>
            </a:r>
            <a:r>
              <a:rPr lang="en-US" sz="1100" dirty="0" err="1" smtClean="0"/>
              <a:t>Kayte</a:t>
            </a:r>
            <a:r>
              <a:rPr lang="en-US" sz="1100" dirty="0" smtClean="0"/>
              <a:t> &amp; Nate - KHTK 1140 Sacramento</a:t>
            </a:r>
          </a:p>
          <a:p>
            <a:pPr algn="ctr"/>
            <a:r>
              <a:rPr lang="en-US" sz="1100" dirty="0" smtClean="0"/>
              <a:t>Fan Morning Show (Dunlap &amp; Miller) - 93.7 The Fan Pittsburgh</a:t>
            </a:r>
          </a:p>
          <a:p>
            <a:pPr algn="ctr"/>
            <a:r>
              <a:rPr lang="en-US" sz="1100" dirty="0" smtClean="0"/>
              <a:t>The Franchise Morning Show - 107.7 The Franchise Oklahoma City</a:t>
            </a:r>
          </a:p>
          <a:p>
            <a:pPr algn="ctr"/>
            <a:r>
              <a:rPr lang="en-US" sz="1100" dirty="0" smtClean="0"/>
              <a:t>Fan Nation Morning Show w/ Bill &amp; Rookie - 107.5 The Fan Green Bay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Cole </a:t>
            </a:r>
            <a:r>
              <a:rPr lang="en-US" sz="1100" dirty="0" err="1" smtClean="0"/>
              <a:t>Cubelic</a:t>
            </a:r>
            <a:r>
              <a:rPr lang="en-US" sz="1100" dirty="0" smtClean="0"/>
              <a:t> - 730 The Ump Huntsville</a:t>
            </a:r>
          </a:p>
          <a:p>
            <a:pPr algn="ctr"/>
            <a:r>
              <a:rPr lang="en-US" sz="1100" dirty="0" smtClean="0"/>
              <a:t>Eric Zane Show - 107.3 WBBL Grand Rapids </a:t>
            </a:r>
          </a:p>
          <a:p>
            <a:pPr algn="ctr"/>
            <a:r>
              <a:rPr lang="en-US" sz="1100" dirty="0" smtClean="0"/>
              <a:t>Mornings w/ Bucky &amp; Erin - 104.9 The Horn Austin</a:t>
            </a:r>
          </a:p>
          <a:p>
            <a:pPr algn="ctr"/>
            <a:r>
              <a:rPr lang="en-US" sz="1100" dirty="0" smtClean="0"/>
              <a:t>The Show with No Name - 103.7 The Buzz Little Rock</a:t>
            </a:r>
          </a:p>
          <a:p>
            <a:pPr algn="ctr"/>
            <a:r>
              <a:rPr lang="en-US" sz="1100" dirty="0" smtClean="0"/>
              <a:t>Louisville First w/ </a:t>
            </a:r>
            <a:r>
              <a:rPr lang="en-US" sz="1100" dirty="0" err="1" smtClean="0"/>
              <a:t>Howie</a:t>
            </a:r>
            <a:r>
              <a:rPr lang="en-US" sz="1100" dirty="0" smtClean="0"/>
              <a:t> Lindsey - 790 KRD Louisville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Major </a:t>
            </a:r>
            <a:r>
              <a:rPr lang="en-US" sz="1100" b="1" dirty="0" smtClean="0"/>
              <a:t>Market Sports Radio </a:t>
            </a:r>
            <a:r>
              <a:rPr lang="en-US" sz="1100" b="1" dirty="0" smtClean="0"/>
              <a:t>Midday Shows</a:t>
            </a:r>
            <a:endParaRPr lang="en-US" sz="1100" dirty="0" smtClean="0"/>
          </a:p>
          <a:p>
            <a:pPr algn="ctr"/>
            <a:r>
              <a:rPr lang="en-US" sz="1100" dirty="0" smtClean="0"/>
              <a:t>Joe </a:t>
            </a:r>
            <a:r>
              <a:rPr lang="en-US" sz="1100" dirty="0" smtClean="0"/>
              <a:t>&amp; Evan - WFAN New York</a:t>
            </a:r>
          </a:p>
          <a:p>
            <a:pPr algn="ctr"/>
            <a:r>
              <a:rPr lang="en-US" sz="1100" dirty="0" smtClean="0"/>
              <a:t>Hahn &amp; Humpty - 98.7 ESPN New York	</a:t>
            </a:r>
          </a:p>
          <a:p>
            <a:pPr algn="ctr"/>
            <a:r>
              <a:rPr lang="en-US" sz="1100" dirty="0" smtClean="0"/>
              <a:t>Mason &amp; Ireland - ESPN LA 710 Los Angeles</a:t>
            </a:r>
          </a:p>
          <a:p>
            <a:pPr algn="ctr"/>
            <a:r>
              <a:rPr lang="en-US" sz="1100" dirty="0" smtClean="0"/>
              <a:t>L.A. Today - AM 570 KLAC Los Angeles</a:t>
            </a:r>
          </a:p>
          <a:p>
            <a:pPr algn="ctr"/>
            <a:r>
              <a:rPr lang="en-US" sz="1100" dirty="0" smtClean="0"/>
              <a:t>Spiegel &amp; Goff - 670 The Score Chicago</a:t>
            </a:r>
          </a:p>
          <a:p>
            <a:pPr algn="ctr"/>
            <a:r>
              <a:rPr lang="en-US" sz="1100" dirty="0" err="1" smtClean="0"/>
              <a:t>Kap</a:t>
            </a:r>
            <a:r>
              <a:rPr lang="en-US" sz="1100" dirty="0" smtClean="0"/>
              <a:t> &amp; Company - ESPN 1000 Chicago</a:t>
            </a:r>
          </a:p>
          <a:p>
            <a:pPr algn="ctr"/>
            <a:r>
              <a:rPr lang="en-US" sz="1100" dirty="0" smtClean="0"/>
              <a:t>Carmen &amp; </a:t>
            </a:r>
            <a:r>
              <a:rPr lang="en-US" sz="1100" dirty="0" err="1" smtClean="0"/>
              <a:t>Jurko</a:t>
            </a:r>
            <a:r>
              <a:rPr lang="en-US" sz="1100" dirty="0" smtClean="0"/>
              <a:t> - ESPN 1000 Chicago</a:t>
            </a:r>
          </a:p>
          <a:p>
            <a:pPr algn="ctr"/>
            <a:r>
              <a:rPr lang="en-US" sz="1100" dirty="0" smtClean="0"/>
              <a:t>Buck &amp; </a:t>
            </a:r>
            <a:r>
              <a:rPr lang="en-US" sz="1100" dirty="0" err="1" smtClean="0"/>
              <a:t>Kincade</a:t>
            </a:r>
            <a:r>
              <a:rPr lang="en-US" sz="1100" dirty="0" smtClean="0"/>
              <a:t> - 680 The Fan Atlanta</a:t>
            </a:r>
          </a:p>
          <a:p>
            <a:pPr algn="ctr"/>
            <a:r>
              <a:rPr lang="en-US" sz="1100" dirty="0" smtClean="0"/>
              <a:t>The Front Row - 680 The Fan Atlanta</a:t>
            </a:r>
          </a:p>
          <a:p>
            <a:pPr algn="ctr"/>
            <a:r>
              <a:rPr lang="en-US" sz="1100" dirty="0" smtClean="0"/>
              <a:t>Rick &amp; John - 92.9 The Game Atlanta</a:t>
            </a:r>
          </a:p>
          <a:p>
            <a:pPr algn="ctr"/>
            <a:r>
              <a:rPr lang="en-US" sz="1100" dirty="0" smtClean="0"/>
              <a:t>In The Loop - Sports Radio 610 Houston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Grant &amp; Danny - 106.7 The Fan Washington DC</a:t>
            </a:r>
          </a:p>
          <a:p>
            <a:pPr algn="ctr"/>
            <a:r>
              <a:rPr lang="en-US" sz="1100" dirty="0" smtClean="0"/>
              <a:t>Norm &amp; Donovan - 1310 The Ticket Dallas</a:t>
            </a:r>
          </a:p>
          <a:p>
            <a:pPr algn="ctr"/>
            <a:r>
              <a:rPr lang="en-US" sz="1100" dirty="0" smtClean="0"/>
              <a:t>G-Bag Nation - 105.3 The Fan Dallas</a:t>
            </a:r>
          </a:p>
          <a:p>
            <a:pPr algn="ctr"/>
            <a:r>
              <a:rPr lang="en-US" sz="1100" dirty="0" smtClean="0"/>
              <a:t>Bad Radio - 1310 The Ticket Dallas</a:t>
            </a:r>
          </a:p>
          <a:p>
            <a:pPr algn="ctr"/>
            <a:r>
              <a:rPr lang="en-US" sz="1100" dirty="0" smtClean="0"/>
              <a:t>Gary &amp; Larry - KNBR San Francisco</a:t>
            </a:r>
          </a:p>
          <a:p>
            <a:pPr algn="ctr"/>
            <a:r>
              <a:rPr lang="en-US" sz="1100" dirty="0" smtClean="0"/>
              <a:t>Greg Papa - 95.7 The Game San Francisco</a:t>
            </a:r>
          </a:p>
          <a:p>
            <a:pPr algn="ctr"/>
            <a:r>
              <a:rPr lang="en-US" sz="1100" dirty="0" smtClean="0"/>
              <a:t>Harry &amp; Rob - 97.5 The Fanatic Philadelphia</a:t>
            </a:r>
          </a:p>
          <a:p>
            <a:pPr algn="ctr"/>
            <a:r>
              <a:rPr lang="en-US" sz="1100" dirty="0" err="1" smtClean="0"/>
              <a:t>Karsch</a:t>
            </a:r>
            <a:r>
              <a:rPr lang="en-US" sz="1100" dirty="0" smtClean="0"/>
              <a:t> &amp; Anderson - 97.1 The Ticket Detroit</a:t>
            </a:r>
          </a:p>
          <a:p>
            <a:pPr algn="ctr"/>
            <a:r>
              <a:rPr lang="en-US" sz="1100" dirty="0" smtClean="0"/>
              <a:t>Ordway, </a:t>
            </a:r>
            <a:r>
              <a:rPr lang="en-US" sz="1100" dirty="0" err="1" smtClean="0"/>
              <a:t>Merloni</a:t>
            </a:r>
            <a:r>
              <a:rPr lang="en-US" sz="1100" dirty="0" smtClean="0"/>
              <a:t> &amp; </a:t>
            </a:r>
            <a:r>
              <a:rPr lang="en-US" sz="1100" dirty="0" err="1" smtClean="0"/>
              <a:t>Fauria</a:t>
            </a:r>
            <a:r>
              <a:rPr lang="en-US" sz="1100" dirty="0" smtClean="0"/>
              <a:t> - WEEI Boston</a:t>
            </a:r>
          </a:p>
          <a:p>
            <a:pPr algn="ctr"/>
            <a:r>
              <a:rPr lang="en-US" sz="1100" dirty="0" err="1" smtClean="0"/>
              <a:t>Zolak</a:t>
            </a:r>
            <a:r>
              <a:rPr lang="en-US" sz="1100" dirty="0" smtClean="0"/>
              <a:t> &amp; Bertrand - 98.5 The Sports Hub Boston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Bob, </a:t>
            </a:r>
            <a:r>
              <a:rPr lang="en-US" sz="1100" dirty="0" err="1" smtClean="0"/>
              <a:t>Groz</a:t>
            </a:r>
            <a:r>
              <a:rPr lang="en-US" sz="1100" dirty="0" smtClean="0"/>
              <a:t> &amp; Tom - 710 ESPN Seattle</a:t>
            </a:r>
          </a:p>
          <a:p>
            <a:pPr algn="ctr"/>
            <a:r>
              <a:rPr lang="en-US" sz="1100" dirty="0" smtClean="0"/>
              <a:t>John Clayton - 710 ESPN Seattle</a:t>
            </a:r>
          </a:p>
          <a:p>
            <a:pPr algn="ctr"/>
            <a:r>
              <a:rPr lang="en-US" sz="1100" dirty="0" smtClean="0"/>
              <a:t>Chuck Powell - 950 KJR Seattle</a:t>
            </a:r>
          </a:p>
          <a:p>
            <a:pPr algn="ctr"/>
            <a:r>
              <a:rPr lang="en-US" sz="1100" dirty="0" smtClean="0"/>
              <a:t>Ian &amp; Puck - 950 KJR Seattle</a:t>
            </a:r>
          </a:p>
          <a:p>
            <a:pPr algn="ctr"/>
            <a:r>
              <a:rPr lang="en-US" sz="1100" dirty="0" smtClean="0"/>
              <a:t>Big O Show - WQAM Miami</a:t>
            </a:r>
          </a:p>
          <a:p>
            <a:pPr algn="ctr"/>
            <a:r>
              <a:rPr lang="en-US" sz="1100" dirty="0" smtClean="0"/>
              <a:t>Paul Allen - KFAN Minneapolis</a:t>
            </a:r>
          </a:p>
          <a:p>
            <a:pPr algn="ctr"/>
            <a:r>
              <a:rPr lang="en-US" sz="1100" dirty="0" smtClean="0"/>
              <a:t>Ronnie &amp; </a:t>
            </a:r>
            <a:r>
              <a:rPr lang="en-US" sz="1100" dirty="0" err="1" smtClean="0"/>
              <a:t>TKras</a:t>
            </a:r>
            <a:r>
              <a:rPr lang="en-US" sz="1100" dirty="0" smtClean="0"/>
              <a:t> - WDAE Tampa </a:t>
            </a:r>
          </a:p>
          <a:p>
            <a:pPr algn="ctr"/>
            <a:r>
              <a:rPr lang="en-US" sz="1100" dirty="0" smtClean="0"/>
              <a:t>Darren Smith - Mighty 1090 San Diego</a:t>
            </a:r>
          </a:p>
          <a:p>
            <a:pPr algn="ctr"/>
            <a:r>
              <a:rPr lang="en-US" sz="1100" dirty="0" smtClean="0"/>
              <a:t>The Common Man - KFAN Minneapolis</a:t>
            </a:r>
          </a:p>
          <a:p>
            <a:pPr algn="ctr"/>
            <a:r>
              <a:rPr lang="en-US" sz="1100" dirty="0" err="1" smtClean="0"/>
              <a:t>Bickley</a:t>
            </a:r>
            <a:r>
              <a:rPr lang="en-US" sz="1100" dirty="0" smtClean="0"/>
              <a:t> &amp; </a:t>
            </a:r>
            <a:r>
              <a:rPr lang="en-US" sz="1100" dirty="0" err="1" smtClean="0"/>
              <a:t>Marrotta</a:t>
            </a:r>
            <a:r>
              <a:rPr lang="en-US" sz="1100" dirty="0" smtClean="0"/>
              <a:t> - Arizona Sports 98.7 Phoenix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Mid </a:t>
            </a:r>
            <a:r>
              <a:rPr lang="en-US" sz="1100" b="1" dirty="0" smtClean="0"/>
              <a:t>Market Sports Radio Midday Shows:</a:t>
            </a:r>
            <a:endParaRPr lang="en-US" sz="1100" dirty="0" smtClean="0"/>
          </a:p>
          <a:p>
            <a:pPr algn="ctr"/>
            <a:r>
              <a:rPr lang="en-US" sz="1100" dirty="0" smtClean="0"/>
              <a:t>Cook &amp; </a:t>
            </a:r>
            <a:r>
              <a:rPr lang="en-US" sz="1100" dirty="0" err="1" smtClean="0"/>
              <a:t>Poni</a:t>
            </a:r>
            <a:r>
              <a:rPr lang="en-US" sz="1100" dirty="0" smtClean="0"/>
              <a:t> - 93.7 The Fan Pittsburgh</a:t>
            </a:r>
          </a:p>
          <a:p>
            <a:pPr algn="ctr"/>
            <a:r>
              <a:rPr lang="en-US" sz="1100" dirty="0" smtClean="0"/>
              <a:t>Baskin &amp; Phelps - 92.3 The Fan Cleveland</a:t>
            </a:r>
          </a:p>
          <a:p>
            <a:pPr algn="ctr"/>
            <a:r>
              <a:rPr lang="en-US" sz="1100" dirty="0" smtClean="0"/>
              <a:t>Tony Rizzo - ESPN 850 WKNR Cleveland</a:t>
            </a:r>
          </a:p>
          <a:p>
            <a:pPr algn="ctr"/>
            <a:r>
              <a:rPr lang="en-US" sz="1100" dirty="0" err="1" smtClean="0"/>
              <a:t>Vinny</a:t>
            </a:r>
            <a:r>
              <a:rPr lang="en-US" sz="1100" dirty="0" smtClean="0"/>
              <a:t> &amp; </a:t>
            </a:r>
            <a:r>
              <a:rPr lang="en-US" sz="1100" dirty="0" err="1" smtClean="0"/>
              <a:t>Haynie</a:t>
            </a:r>
            <a:r>
              <a:rPr lang="en-US" sz="1100" dirty="0" smtClean="0"/>
              <a:t> - 105.7 The Fan Baltimore</a:t>
            </a:r>
          </a:p>
          <a:p>
            <a:pPr algn="ctr"/>
            <a:r>
              <a:rPr lang="en-US" sz="1100" dirty="0" smtClean="0"/>
              <a:t>The Day Shift - 610 Sports Kansas City</a:t>
            </a:r>
          </a:p>
          <a:p>
            <a:pPr algn="ctr"/>
            <a:r>
              <a:rPr lang="en-US" sz="1100" dirty="0" smtClean="0"/>
              <a:t>The Program w/ </a:t>
            </a:r>
            <a:r>
              <a:rPr lang="en-US" sz="1100" dirty="0" err="1" smtClean="0"/>
              <a:t>Soren</a:t>
            </a:r>
            <a:r>
              <a:rPr lang="en-US" sz="1100" dirty="0" smtClean="0"/>
              <a:t> Petro - WHB Kansas City</a:t>
            </a:r>
          </a:p>
          <a:p>
            <a:pPr algn="ctr"/>
            <a:r>
              <a:rPr lang="en-US" sz="1100" dirty="0" smtClean="0"/>
              <a:t>Grady &amp; Big Joe - 93.5/1070 The Fan Indianapolis</a:t>
            </a:r>
          </a:p>
          <a:p>
            <a:pPr algn="ctr"/>
            <a:r>
              <a:rPr lang="en-US" sz="1100" dirty="0" smtClean="0"/>
              <a:t>Dan </a:t>
            </a:r>
            <a:r>
              <a:rPr lang="en-US" sz="1100" dirty="0" err="1" smtClean="0"/>
              <a:t>Dakich</a:t>
            </a:r>
            <a:r>
              <a:rPr lang="en-US" sz="1100" dirty="0" smtClean="0"/>
              <a:t> - 93.5/1070 The Fan Indianapolis</a:t>
            </a:r>
          </a:p>
          <a:p>
            <a:pPr algn="ctr"/>
            <a:r>
              <a:rPr lang="en-US" sz="1100" dirty="0" smtClean="0"/>
              <a:t>Kevin Wheeler Show - 101 ESPN St. Louis</a:t>
            </a:r>
          </a:p>
          <a:p>
            <a:pPr algn="ctr"/>
            <a:r>
              <a:rPr lang="en-US" sz="1100" dirty="0" smtClean="0"/>
              <a:t>The Turn w/ Duncan &amp; </a:t>
            </a:r>
            <a:r>
              <a:rPr lang="en-US" sz="1100" dirty="0" err="1" smtClean="0"/>
              <a:t>Stalter</a:t>
            </a:r>
            <a:r>
              <a:rPr lang="en-US" sz="1100" dirty="0" smtClean="0"/>
              <a:t> - 101 ESPN St. Louis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Monsters of the Midday - 98.1 The Sports Animal Oklahoma City</a:t>
            </a:r>
          </a:p>
          <a:p>
            <a:pPr algn="ctr"/>
            <a:r>
              <a:rPr lang="en-US" sz="1100" dirty="0" smtClean="0"/>
              <a:t>Inside The Lines w/ Marty </a:t>
            </a:r>
            <a:r>
              <a:rPr lang="en-US" sz="1100" dirty="0" err="1" smtClean="0"/>
              <a:t>Hurney</a:t>
            </a:r>
            <a:r>
              <a:rPr lang="en-US" sz="1100" dirty="0" smtClean="0"/>
              <a:t> - ESPN 730 Charlotte</a:t>
            </a:r>
          </a:p>
          <a:p>
            <a:pPr algn="ctr"/>
            <a:r>
              <a:rPr lang="en-US" sz="1100" dirty="0" smtClean="0"/>
              <a:t>Josh Cohen &amp; The Home Team - ESPN 96.3 West Palm</a:t>
            </a:r>
          </a:p>
          <a:p>
            <a:pPr algn="ctr"/>
            <a:r>
              <a:rPr lang="en-US" sz="1100" dirty="0" smtClean="0"/>
              <a:t>Matt Jones Show - Kentucky Sports Radio Lexington</a:t>
            </a:r>
          </a:p>
          <a:p>
            <a:pPr algn="ctr"/>
            <a:r>
              <a:rPr lang="en-US" sz="1100" dirty="0" smtClean="0"/>
              <a:t>Hans &amp; Scotty G - 1280 The Zone Salt Lake City</a:t>
            </a:r>
          </a:p>
          <a:p>
            <a:pPr algn="ctr"/>
            <a:r>
              <a:rPr lang="en-US" sz="1100" dirty="0" smtClean="0"/>
              <a:t>Jake &amp; Tony - 1280 The Zone Salt Lake City</a:t>
            </a:r>
          </a:p>
          <a:p>
            <a:pPr algn="ctr"/>
            <a:r>
              <a:rPr lang="en-US" sz="1100" dirty="0" smtClean="0"/>
              <a:t>Bill Michaels Show - 105.7 The Fan Milwaukee</a:t>
            </a:r>
          </a:p>
          <a:p>
            <a:pPr algn="ctr"/>
            <a:r>
              <a:rPr lang="en-US" sz="1100" dirty="0" smtClean="0"/>
              <a:t>John </a:t>
            </a:r>
            <a:r>
              <a:rPr lang="en-US" sz="1100" dirty="0" err="1" smtClean="0"/>
              <a:t>Canzano</a:t>
            </a:r>
            <a:r>
              <a:rPr lang="en-US" sz="1100" dirty="0" smtClean="0"/>
              <a:t> Show - 750 The Game Portland</a:t>
            </a:r>
          </a:p>
          <a:p>
            <a:pPr algn="ctr"/>
            <a:r>
              <a:rPr lang="en-US" sz="1100" dirty="0" smtClean="0"/>
              <a:t>The Midday 180 - 104.5 The Zone Nashville</a:t>
            </a:r>
          </a:p>
          <a:p>
            <a:pPr algn="ctr"/>
            <a:r>
              <a:rPr lang="en-US" sz="1100" dirty="0" smtClean="0"/>
              <a:t>David Glenn Show - 99.9 The Fan Raleigh</a:t>
            </a:r>
          </a:p>
          <a:p>
            <a:pPr algn="ctr"/>
            <a:r>
              <a:rPr lang="en-US" sz="1100" dirty="0" err="1" smtClean="0"/>
              <a:t>Bustin</a:t>
            </a:r>
            <a:r>
              <a:rPr lang="en-US" sz="1100" dirty="0" smtClean="0"/>
              <a:t>' Loose - 610 The Fan Charlotte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err="1" smtClean="0"/>
              <a:t>GameTime</a:t>
            </a:r>
            <a:r>
              <a:rPr lang="en-US" sz="1100" dirty="0" smtClean="0"/>
              <a:t> w/ Nick </a:t>
            </a:r>
            <a:r>
              <a:rPr lang="en-US" sz="1100" dirty="0" err="1" smtClean="0"/>
              <a:t>Bahe</a:t>
            </a:r>
            <a:r>
              <a:rPr lang="en-US" sz="1100" dirty="0" smtClean="0"/>
              <a:t> - 1620 The Zone Omaha</a:t>
            </a:r>
          </a:p>
          <a:p>
            <a:pPr algn="ctr"/>
            <a:r>
              <a:rPr lang="en-US" sz="1100" dirty="0" smtClean="0"/>
              <a:t>Rothman &amp; Carpenter - 97.1 The Fan Columbus</a:t>
            </a:r>
          </a:p>
          <a:p>
            <a:pPr algn="ctr"/>
            <a:r>
              <a:rPr lang="en-US" sz="1100" dirty="0" smtClean="0"/>
              <a:t>Tim &amp; Beanie - 97.1 The Fan Columbus</a:t>
            </a:r>
          </a:p>
          <a:p>
            <a:pPr algn="ctr"/>
            <a:r>
              <a:rPr lang="en-US" sz="1100" dirty="0" smtClean="0"/>
              <a:t>Mitch &amp; </a:t>
            </a:r>
            <a:r>
              <a:rPr lang="en-US" sz="1100" dirty="0" err="1" smtClean="0"/>
              <a:t>Pritch</a:t>
            </a:r>
            <a:r>
              <a:rPr lang="en-US" sz="1100" dirty="0" smtClean="0"/>
              <a:t> - ESPN 1100 Las Vegas </a:t>
            </a:r>
          </a:p>
          <a:p>
            <a:pPr algn="ctr"/>
            <a:r>
              <a:rPr lang="en-US" sz="1100" dirty="0" smtClean="0"/>
              <a:t>JOX Roundtable - WJOX </a:t>
            </a:r>
            <a:r>
              <a:rPr lang="en-US" sz="1100" dirty="0" smtClean="0"/>
              <a:t>Birmingham</a:t>
            </a:r>
            <a:endParaRPr lang="en-US" sz="1100" dirty="0" smtClean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285" y="1774372"/>
            <a:ext cx="653142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The Top 20 Major </a:t>
            </a:r>
            <a:r>
              <a:rPr lang="en-US" sz="1100" b="1" dirty="0" smtClean="0"/>
              <a:t>Market Sports Radio </a:t>
            </a:r>
            <a:r>
              <a:rPr lang="en-US" sz="1100" b="1" dirty="0" smtClean="0"/>
              <a:t>Afternoon </a:t>
            </a:r>
            <a:r>
              <a:rPr lang="en-US" sz="1100" b="1" dirty="0" smtClean="0"/>
              <a:t>Shows:</a:t>
            </a:r>
            <a:endParaRPr lang="en-US" sz="1100" dirty="0" smtClean="0"/>
          </a:p>
          <a:p>
            <a:pPr algn="ctr"/>
            <a:r>
              <a:rPr lang="en-US" sz="1100" dirty="0" smtClean="0"/>
              <a:t>Mike </a:t>
            </a:r>
            <a:r>
              <a:rPr lang="en-US" sz="1100" dirty="0" err="1" smtClean="0"/>
              <a:t>Francesa</a:t>
            </a:r>
            <a:r>
              <a:rPr lang="en-US" sz="1100" dirty="0" smtClean="0"/>
              <a:t> - WFAN New York</a:t>
            </a:r>
          </a:p>
          <a:p>
            <a:pPr algn="ctr"/>
            <a:r>
              <a:rPr lang="en-US" sz="1100" dirty="0" smtClean="0"/>
              <a:t>Michael Kay Show - 98.7 ESPN New York</a:t>
            </a:r>
          </a:p>
          <a:p>
            <a:pPr algn="ctr"/>
            <a:r>
              <a:rPr lang="en-US" sz="1100" dirty="0" err="1" smtClean="0"/>
              <a:t>Petros</a:t>
            </a:r>
            <a:r>
              <a:rPr lang="en-US" sz="1100" dirty="0" smtClean="0"/>
              <a:t> &amp; Money - AM 570 KLAC Los Angeles</a:t>
            </a:r>
          </a:p>
          <a:p>
            <a:pPr algn="ctr"/>
            <a:r>
              <a:rPr lang="en-US" sz="1100" dirty="0" smtClean="0"/>
              <a:t>Marcellus &amp; Kelvin - ESPN LA 710 Los Angeles</a:t>
            </a:r>
          </a:p>
          <a:p>
            <a:pPr algn="ctr"/>
            <a:r>
              <a:rPr lang="en-US" sz="1100" dirty="0" smtClean="0"/>
              <a:t>Boers &amp; Bernstein - 670 The Score Chicago</a:t>
            </a:r>
          </a:p>
          <a:p>
            <a:pPr algn="ctr"/>
            <a:r>
              <a:rPr lang="en-US" sz="1100" dirty="0" smtClean="0"/>
              <a:t>Waddle &amp; </a:t>
            </a:r>
            <a:r>
              <a:rPr lang="en-US" sz="1100" dirty="0" err="1" smtClean="0"/>
              <a:t>Silvy</a:t>
            </a:r>
            <a:r>
              <a:rPr lang="en-US" sz="1100" dirty="0" smtClean="0"/>
              <a:t> - ESPN 1000 Chicago</a:t>
            </a:r>
          </a:p>
          <a:p>
            <a:pPr algn="ctr"/>
            <a:r>
              <a:rPr lang="en-US" sz="1100" dirty="0" smtClean="0"/>
              <a:t>Ben &amp; Skin - 105.3 The Fan Dallas</a:t>
            </a:r>
          </a:p>
          <a:p>
            <a:pPr algn="ctr"/>
            <a:r>
              <a:rPr lang="en-US" sz="1100" dirty="0" err="1" smtClean="0"/>
              <a:t>Hardline</a:t>
            </a:r>
            <a:r>
              <a:rPr lang="en-US" sz="1100" dirty="0" smtClean="0"/>
              <a:t> - 1310 The Ticket Dallas</a:t>
            </a:r>
          </a:p>
          <a:p>
            <a:pPr algn="ctr"/>
            <a:r>
              <a:rPr lang="en-US" sz="1100" dirty="0" smtClean="0"/>
              <a:t>Tolbert &amp; Lund - KNBR 680 San Francisco</a:t>
            </a:r>
          </a:p>
          <a:p>
            <a:pPr algn="ctr"/>
            <a:r>
              <a:rPr lang="en-US" sz="1100" dirty="0" smtClean="0"/>
              <a:t>Damon Bruce - 95.7 The Game San Francisco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err="1" smtClean="0"/>
              <a:t>Felger</a:t>
            </a:r>
            <a:r>
              <a:rPr lang="en-US" sz="1100" dirty="0" smtClean="0"/>
              <a:t> &amp; </a:t>
            </a:r>
            <a:r>
              <a:rPr lang="en-US" sz="1100" dirty="0" err="1" smtClean="0"/>
              <a:t>Massarotti</a:t>
            </a:r>
            <a:r>
              <a:rPr lang="en-US" sz="1100" dirty="0" smtClean="0"/>
              <a:t> - 98.5 The Sports Hub Boston</a:t>
            </a:r>
          </a:p>
          <a:p>
            <a:pPr algn="ctr"/>
            <a:r>
              <a:rPr lang="en-US" sz="1100" dirty="0" smtClean="0"/>
              <a:t>Dale &amp; Holley - WEEI Boston</a:t>
            </a:r>
          </a:p>
          <a:p>
            <a:pPr algn="ctr"/>
            <a:r>
              <a:rPr lang="en-US" sz="1100" dirty="0" err="1" smtClean="0"/>
              <a:t>Valenti</a:t>
            </a:r>
            <a:r>
              <a:rPr lang="en-US" sz="1100" dirty="0" smtClean="0"/>
              <a:t> &amp; Foster - 97.1 The Ticket Detroit</a:t>
            </a:r>
          </a:p>
          <a:p>
            <a:pPr algn="ctr"/>
            <a:r>
              <a:rPr lang="en-US" sz="1100" dirty="0" smtClean="0"/>
              <a:t>Mike </a:t>
            </a:r>
            <a:r>
              <a:rPr lang="en-US" sz="1100" dirty="0" err="1" smtClean="0"/>
              <a:t>Missanelli</a:t>
            </a:r>
            <a:r>
              <a:rPr lang="en-US" sz="1100" dirty="0" smtClean="0"/>
              <a:t> - 97.5 The Fanatic Philadelphia</a:t>
            </a:r>
          </a:p>
          <a:p>
            <a:pPr algn="ctr"/>
            <a:r>
              <a:rPr lang="en-US" sz="1100" dirty="0" smtClean="0"/>
              <a:t>Chuck &amp; </a:t>
            </a:r>
            <a:r>
              <a:rPr lang="en-US" sz="1100" dirty="0" err="1" smtClean="0"/>
              <a:t>Chernoff</a:t>
            </a:r>
            <a:r>
              <a:rPr lang="en-US" sz="1100" dirty="0" smtClean="0"/>
              <a:t> - 680 The Fan Atlanta</a:t>
            </a:r>
          </a:p>
          <a:p>
            <a:pPr algn="ctr"/>
            <a:r>
              <a:rPr lang="en-US" sz="1100" dirty="0" smtClean="0"/>
              <a:t>Dukes &amp; Bell - 92.9 The Game Atlanta</a:t>
            </a:r>
          </a:p>
          <a:p>
            <a:pPr algn="ctr"/>
            <a:r>
              <a:rPr lang="en-US" sz="1100" dirty="0" smtClean="0"/>
              <a:t>Dave "Softy" Mahler - 950 KJR Seattle</a:t>
            </a:r>
          </a:p>
          <a:p>
            <a:pPr algn="ctr"/>
            <a:r>
              <a:rPr lang="en-US" sz="1100" dirty="0" smtClean="0"/>
              <a:t>Danny, Dave &amp; Moore - 710 ESPN Seattle</a:t>
            </a:r>
          </a:p>
          <a:p>
            <a:pPr algn="ctr"/>
            <a:r>
              <a:rPr lang="en-US" sz="1100" dirty="0" smtClean="0"/>
              <a:t>Chad Dukes - 106.7 The Fan Washington DC</a:t>
            </a:r>
          </a:p>
          <a:p>
            <a:pPr algn="ctr"/>
            <a:r>
              <a:rPr lang="en-US" sz="1100" dirty="0" smtClean="0"/>
              <a:t>The Sports Reporters (</a:t>
            </a:r>
            <a:r>
              <a:rPr lang="en-US" sz="1100" dirty="0" err="1" smtClean="0"/>
              <a:t>Czaban</a:t>
            </a:r>
            <a:r>
              <a:rPr lang="en-US" sz="1100" dirty="0" smtClean="0"/>
              <a:t>/</a:t>
            </a:r>
            <a:r>
              <a:rPr lang="en-US" sz="1100" dirty="0" err="1" smtClean="0"/>
              <a:t>Pollin</a:t>
            </a:r>
            <a:r>
              <a:rPr lang="en-US" sz="1100" dirty="0" smtClean="0"/>
              <a:t>) - ESPN 980 Washington D.C.</a:t>
            </a:r>
          </a:p>
          <a:p>
            <a:pPr algn="ctr"/>
            <a:r>
              <a:rPr lang="en-US" sz="1100" dirty="0" smtClean="0"/>
              <a:t> </a:t>
            </a:r>
          </a:p>
          <a:p>
            <a:pPr algn="ctr"/>
            <a:r>
              <a:rPr lang="en-US" sz="1100" dirty="0" smtClean="0"/>
              <a:t>Steve </a:t>
            </a:r>
            <a:r>
              <a:rPr lang="en-US" sz="1100" dirty="0" err="1" smtClean="0"/>
              <a:t>Duemig</a:t>
            </a:r>
            <a:r>
              <a:rPr lang="en-US" sz="1100" dirty="0" smtClean="0"/>
              <a:t> - 620 WDAE Tampa</a:t>
            </a:r>
          </a:p>
          <a:p>
            <a:pPr algn="ctr"/>
            <a:r>
              <a:rPr lang="en-US" sz="1100" dirty="0" smtClean="0"/>
              <a:t>Dan Barreiro - KFAN - Minneapolis</a:t>
            </a:r>
          </a:p>
          <a:p>
            <a:pPr algn="ctr"/>
            <a:r>
              <a:rPr lang="en-US" sz="1100" dirty="0" smtClean="0"/>
              <a:t>The Blitz w/ Fred &amp; AJ - ESPN 97.5 Houston</a:t>
            </a:r>
          </a:p>
          <a:p>
            <a:pPr algn="ctr"/>
            <a:r>
              <a:rPr lang="en-US" sz="1100" dirty="0" smtClean="0"/>
              <a:t>The Triple Threat - Sports Radio 610 Houston</a:t>
            </a:r>
          </a:p>
          <a:p>
            <a:pPr algn="ctr"/>
            <a:r>
              <a:rPr lang="en-US" sz="1100" dirty="0" smtClean="0"/>
              <a:t>The Loose Cannons - XTRA Sports 1360 San Diego</a:t>
            </a:r>
          </a:p>
          <a:p>
            <a:pPr algn="ctr"/>
            <a:r>
              <a:rPr lang="en-US" sz="1100" dirty="0" smtClean="0"/>
              <a:t>Scott &amp; BR - Mighty 1090 San Diego	</a:t>
            </a:r>
          </a:p>
          <a:p>
            <a:pPr algn="ctr"/>
            <a:r>
              <a:rPr lang="en-US" sz="1100" dirty="0" smtClean="0"/>
              <a:t>Ethan Skolnick - 790 The Ticket Miami</a:t>
            </a:r>
          </a:p>
          <a:p>
            <a:pPr algn="ctr"/>
            <a:r>
              <a:rPr lang="en-US" sz="1100" dirty="0" err="1" smtClean="0"/>
              <a:t>Hochman</a:t>
            </a:r>
            <a:r>
              <a:rPr lang="en-US" sz="1100" dirty="0" smtClean="0"/>
              <a:t>, </a:t>
            </a:r>
            <a:r>
              <a:rPr lang="en-US" sz="1100" dirty="0" err="1" smtClean="0"/>
              <a:t>Krantz</a:t>
            </a:r>
            <a:r>
              <a:rPr lang="en-US" sz="1100" dirty="0" smtClean="0"/>
              <a:t> &amp; Crowder - WQAM Miami</a:t>
            </a:r>
          </a:p>
          <a:p>
            <a:pPr algn="ctr"/>
            <a:r>
              <a:rPr lang="en-US" sz="1100" dirty="0" smtClean="0"/>
              <a:t>The Drive w/ </a:t>
            </a:r>
            <a:r>
              <a:rPr lang="en-US" sz="1100" dirty="0" err="1" smtClean="0"/>
              <a:t>DMac</a:t>
            </a:r>
            <a:r>
              <a:rPr lang="en-US" sz="1100" dirty="0" smtClean="0"/>
              <a:t> &amp; Alfred - 104.3 The Fan Denver</a:t>
            </a:r>
          </a:p>
          <a:p>
            <a:pPr algn="ctr"/>
            <a:r>
              <a:rPr lang="en-US" sz="1100" dirty="0" smtClean="0"/>
              <a:t>Burns &amp; </a:t>
            </a:r>
            <a:r>
              <a:rPr lang="en-US" sz="1100" dirty="0" err="1" smtClean="0"/>
              <a:t>Gambo</a:t>
            </a:r>
            <a:r>
              <a:rPr lang="en-US" sz="1100" dirty="0" smtClean="0"/>
              <a:t> - Arizona Sports 98.7FM Phoenix</a:t>
            </a:r>
            <a:endParaRPr lang="en-US" sz="1100" dirty="0"/>
          </a:p>
        </p:txBody>
      </p:sp>
      <p:pic>
        <p:nvPicPr>
          <p:cNvPr id="4" name="Picture 3" descr="BSM_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799" y="146957"/>
            <a:ext cx="3810000" cy="14423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717</Words>
  <Application>Microsoft Office PowerPoint</Application>
  <PresentationFormat>On-screen Show (4:3)</PresentationFormat>
  <Paragraphs>359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Bonneville-St. Louis Radio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 Hanne</dc:creator>
  <cp:lastModifiedBy>JasonAleixo</cp:lastModifiedBy>
  <cp:revision>88</cp:revision>
  <dcterms:created xsi:type="dcterms:W3CDTF">2008-10-27T14:15:20Z</dcterms:created>
  <dcterms:modified xsi:type="dcterms:W3CDTF">2017-01-23T13:21:58Z</dcterms:modified>
</cp:coreProperties>
</file>